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6"/>
  </p:notesMasterIdLst>
  <p:handoutMasterIdLst>
    <p:handoutMasterId r:id="rId37"/>
  </p:handoutMasterIdLst>
  <p:sldIdLst>
    <p:sldId id="383" r:id="rId5"/>
    <p:sldId id="379" r:id="rId6"/>
    <p:sldId id="361" r:id="rId7"/>
    <p:sldId id="283" r:id="rId8"/>
    <p:sldId id="385" r:id="rId9"/>
    <p:sldId id="386" r:id="rId10"/>
    <p:sldId id="331" r:id="rId11"/>
    <p:sldId id="388" r:id="rId12"/>
    <p:sldId id="384" r:id="rId13"/>
    <p:sldId id="354" r:id="rId14"/>
    <p:sldId id="341" r:id="rId15"/>
    <p:sldId id="352" r:id="rId16"/>
    <p:sldId id="389" r:id="rId17"/>
    <p:sldId id="356" r:id="rId18"/>
    <p:sldId id="362" r:id="rId19"/>
    <p:sldId id="390" r:id="rId20"/>
    <p:sldId id="391" r:id="rId21"/>
    <p:sldId id="392" r:id="rId22"/>
    <p:sldId id="393" r:id="rId23"/>
    <p:sldId id="394" r:id="rId24"/>
    <p:sldId id="381" r:id="rId25"/>
    <p:sldId id="395" r:id="rId26"/>
    <p:sldId id="396" r:id="rId27"/>
    <p:sldId id="397" r:id="rId28"/>
    <p:sldId id="398" r:id="rId29"/>
    <p:sldId id="399" r:id="rId30"/>
    <p:sldId id="400" r:id="rId31"/>
    <p:sldId id="401" r:id="rId32"/>
    <p:sldId id="380" r:id="rId33"/>
    <p:sldId id="329" r:id="rId34"/>
    <p:sldId id="378" r:id="rId35"/>
  </p:sldIdLst>
  <p:sldSz cx="12192000" cy="6858000"/>
  <p:notesSz cx="9388475" cy="7102475"/>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ИНСТРУКЦИИ" id="{BB928E10-A69C-42F6-8B07-A2FEAC067766}">
          <p14:sldIdLst>
            <p14:sldId id="383"/>
            <p14:sldId id="379"/>
            <p14:sldId id="361"/>
            <p14:sldId id="283"/>
            <p14:sldId id="385"/>
            <p14:sldId id="386"/>
            <p14:sldId id="331"/>
            <p14:sldId id="388"/>
            <p14:sldId id="384"/>
            <p14:sldId id="354"/>
            <p14:sldId id="341"/>
            <p14:sldId id="352"/>
            <p14:sldId id="389"/>
            <p14:sldId id="356"/>
            <p14:sldId id="362"/>
            <p14:sldId id="390"/>
            <p14:sldId id="391"/>
            <p14:sldId id="392"/>
            <p14:sldId id="393"/>
            <p14:sldId id="394"/>
            <p14:sldId id="381"/>
            <p14:sldId id="395"/>
            <p14:sldId id="396"/>
            <p14:sldId id="397"/>
            <p14:sldId id="398"/>
            <p14:sldId id="399"/>
            <p14:sldId id="400"/>
            <p14:sldId id="401"/>
            <p14:sldId id="380"/>
            <p14:sldId id="329"/>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6B5"/>
    <a:srgbClr val="E6E6E6"/>
    <a:srgbClr val="DC5924"/>
    <a:srgbClr val="B7472A"/>
    <a:srgbClr val="000000"/>
    <a:srgbClr val="FFFFFF"/>
    <a:srgbClr val="75D1FF"/>
    <a:srgbClr val="11161C"/>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72" autoAdjust="0"/>
  </p:normalViewPr>
  <p:slideViewPr>
    <p:cSldViewPr snapToGrid="0">
      <p:cViewPr varScale="1">
        <p:scale>
          <a:sx n="88" d="100"/>
          <a:sy n="88" d="100"/>
        </p:scale>
        <p:origin x="494" y="62"/>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1482"/>
    </p:cViewPr>
  </p:sorterViewPr>
  <p:notesViewPr>
    <p:cSldViewPr snapToGrid="0">
      <p:cViewPr varScale="1">
        <p:scale>
          <a:sx n="127" d="100"/>
          <a:sy n="127" d="100"/>
        </p:scale>
        <p:origin x="198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EE2C9-14C2-4D55-BFD6-F85A417D0281}"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AE3B84CC-44DD-450D-A4ED-E5C02E4F925C}">
      <dgm:prSet phldrT="[Текст]" custT="1"/>
      <dgm:spPr/>
      <dgm:t>
        <a:bodyPr/>
        <a:lstStyle/>
        <a:p>
          <a:r>
            <a:rPr lang="ru-RU" sz="2000" dirty="0" smtClean="0"/>
            <a:t>Будущее зависит от прилагаемых усилий, его можно создать</a:t>
          </a:r>
          <a:endParaRPr lang="ru-RU" sz="2000" dirty="0"/>
        </a:p>
      </dgm:t>
    </dgm:pt>
    <dgm:pt modelId="{FF38E055-CE82-4CEB-B582-A3120C438A5F}" type="parTrans" cxnId="{6F36D672-CC30-4785-A442-52B2B5320D89}">
      <dgm:prSet/>
      <dgm:spPr/>
      <dgm:t>
        <a:bodyPr/>
        <a:lstStyle/>
        <a:p>
          <a:endParaRPr lang="ru-RU" sz="2800"/>
        </a:p>
      </dgm:t>
    </dgm:pt>
    <dgm:pt modelId="{7597AA50-DD5B-4D14-9950-67662F40005B}" type="sibTrans" cxnId="{6F36D672-CC30-4785-A442-52B2B5320D89}">
      <dgm:prSet/>
      <dgm:spPr/>
      <dgm:t>
        <a:bodyPr/>
        <a:lstStyle/>
        <a:p>
          <a:endParaRPr lang="ru-RU" sz="2800"/>
        </a:p>
      </dgm:t>
    </dgm:pt>
    <dgm:pt modelId="{B7394184-5BAF-4397-9111-53B90EDA1144}">
      <dgm:prSet phldrT="[Текст]" custT="1"/>
      <dgm:spPr/>
      <dgm:t>
        <a:bodyPr/>
        <a:lstStyle/>
        <a:p>
          <a:r>
            <a:rPr lang="ru-RU" sz="2000" dirty="0" smtClean="0"/>
            <a:t>Будущее вариативно — оно не проистекает из прошлого, а зависит от решений участников и </a:t>
          </a:r>
          <a:r>
            <a:rPr lang="ru-RU" sz="2000" dirty="0" err="1" smtClean="0"/>
            <a:t>стейкхолдеров</a:t>
          </a:r>
          <a:endParaRPr lang="ru-RU" sz="2000" dirty="0"/>
        </a:p>
      </dgm:t>
    </dgm:pt>
    <dgm:pt modelId="{F4341154-B74F-4EEE-928C-FFF2AFCEB1BC}" type="parTrans" cxnId="{FD739F47-5F98-4FCC-9A12-8AFB1D4EE0CD}">
      <dgm:prSet/>
      <dgm:spPr/>
      <dgm:t>
        <a:bodyPr/>
        <a:lstStyle/>
        <a:p>
          <a:endParaRPr lang="ru-RU" sz="2800"/>
        </a:p>
      </dgm:t>
    </dgm:pt>
    <dgm:pt modelId="{B3A17AD4-6E9F-4D16-82CE-26953777C03C}" type="sibTrans" cxnId="{FD739F47-5F98-4FCC-9A12-8AFB1D4EE0CD}">
      <dgm:prSet/>
      <dgm:spPr/>
      <dgm:t>
        <a:bodyPr/>
        <a:lstStyle/>
        <a:p>
          <a:endParaRPr lang="ru-RU" sz="2800"/>
        </a:p>
      </dgm:t>
    </dgm:pt>
    <dgm:pt modelId="{7B66ECA9-A577-4D5C-9951-CD2E8A741A05}">
      <dgm:prSet phldrT="[Текст]" custT="1"/>
      <dgm:spPr/>
      <dgm:t>
        <a:bodyPr/>
        <a:lstStyle/>
        <a:p>
          <a:r>
            <a:rPr lang="ru-RU" sz="2000" dirty="0" smtClean="0"/>
            <a:t>Есть области, по отношению к которым можно строить прогнозы, но в целом будущее нельзя предсказать достоверно, можно подготовиться или подготовить будущее таким, каким мы его хотим видеть</a:t>
          </a:r>
          <a:endParaRPr lang="ru-RU" sz="2000" dirty="0"/>
        </a:p>
      </dgm:t>
    </dgm:pt>
    <dgm:pt modelId="{24E29076-1C42-461B-8296-F0981C22FC81}" type="parTrans" cxnId="{D04F6EAC-C425-4FC2-ABFE-8DD79A35BD93}">
      <dgm:prSet/>
      <dgm:spPr/>
      <dgm:t>
        <a:bodyPr/>
        <a:lstStyle/>
        <a:p>
          <a:endParaRPr lang="ru-RU" sz="2800"/>
        </a:p>
      </dgm:t>
    </dgm:pt>
    <dgm:pt modelId="{F81823AC-621C-4A8B-BFFE-F2BD0C1FFCC4}" type="sibTrans" cxnId="{D04F6EAC-C425-4FC2-ABFE-8DD79A35BD93}">
      <dgm:prSet/>
      <dgm:spPr/>
      <dgm:t>
        <a:bodyPr/>
        <a:lstStyle/>
        <a:p>
          <a:endParaRPr lang="ru-RU" sz="2800"/>
        </a:p>
      </dgm:t>
    </dgm:pt>
    <dgm:pt modelId="{D81150E0-57D1-4662-A80F-E178F08E4DB8}" type="pres">
      <dgm:prSet presAssocID="{4A9EE2C9-14C2-4D55-BFD6-F85A417D0281}" presName="linear" presStyleCnt="0">
        <dgm:presLayoutVars>
          <dgm:dir/>
          <dgm:animLvl val="lvl"/>
          <dgm:resizeHandles val="exact"/>
        </dgm:presLayoutVars>
      </dgm:prSet>
      <dgm:spPr/>
    </dgm:pt>
    <dgm:pt modelId="{0EDE90DD-CA50-4EB5-89A3-B2DDDEC93552}" type="pres">
      <dgm:prSet presAssocID="{AE3B84CC-44DD-450D-A4ED-E5C02E4F925C}" presName="parentLin" presStyleCnt="0"/>
      <dgm:spPr/>
    </dgm:pt>
    <dgm:pt modelId="{98ACDE23-B52A-4F30-98D5-B9ADF4F66677}" type="pres">
      <dgm:prSet presAssocID="{AE3B84CC-44DD-450D-A4ED-E5C02E4F925C}" presName="parentLeftMargin" presStyleLbl="node1" presStyleIdx="0" presStyleCnt="3"/>
      <dgm:spPr/>
    </dgm:pt>
    <dgm:pt modelId="{E6031012-0068-4EDD-8E8C-E8EEBCEA47CC}" type="pres">
      <dgm:prSet presAssocID="{AE3B84CC-44DD-450D-A4ED-E5C02E4F925C}" presName="parentText" presStyleLbl="node1" presStyleIdx="0" presStyleCnt="3" custScaleX="121707">
        <dgm:presLayoutVars>
          <dgm:chMax val="0"/>
          <dgm:bulletEnabled val="1"/>
        </dgm:presLayoutVars>
      </dgm:prSet>
      <dgm:spPr/>
      <dgm:t>
        <a:bodyPr/>
        <a:lstStyle/>
        <a:p>
          <a:endParaRPr lang="ru-RU"/>
        </a:p>
      </dgm:t>
    </dgm:pt>
    <dgm:pt modelId="{6E917D30-E3CF-43C0-885B-AD84C1197D2F}" type="pres">
      <dgm:prSet presAssocID="{AE3B84CC-44DD-450D-A4ED-E5C02E4F925C}" presName="negativeSpace" presStyleCnt="0"/>
      <dgm:spPr/>
    </dgm:pt>
    <dgm:pt modelId="{39D264B1-A6F2-4D1A-AAC2-63F97CF7A5DA}" type="pres">
      <dgm:prSet presAssocID="{AE3B84CC-44DD-450D-A4ED-E5C02E4F925C}" presName="childText" presStyleLbl="conFgAcc1" presStyleIdx="0" presStyleCnt="3">
        <dgm:presLayoutVars>
          <dgm:bulletEnabled val="1"/>
        </dgm:presLayoutVars>
      </dgm:prSet>
      <dgm:spPr/>
    </dgm:pt>
    <dgm:pt modelId="{6BAD73CE-EE98-4278-BF99-BFA8BBB02D29}" type="pres">
      <dgm:prSet presAssocID="{7597AA50-DD5B-4D14-9950-67662F40005B}" presName="spaceBetweenRectangles" presStyleCnt="0"/>
      <dgm:spPr/>
    </dgm:pt>
    <dgm:pt modelId="{D11940D1-9A45-45E3-8384-1A0E669C943D}" type="pres">
      <dgm:prSet presAssocID="{B7394184-5BAF-4397-9111-53B90EDA1144}" presName="parentLin" presStyleCnt="0"/>
      <dgm:spPr/>
    </dgm:pt>
    <dgm:pt modelId="{E26BD365-3527-4E78-A5F9-AA9446A0BC40}" type="pres">
      <dgm:prSet presAssocID="{B7394184-5BAF-4397-9111-53B90EDA1144}" presName="parentLeftMargin" presStyleLbl="node1" presStyleIdx="0" presStyleCnt="3"/>
      <dgm:spPr/>
    </dgm:pt>
    <dgm:pt modelId="{995D4350-50B2-4310-B87F-96459D38F126}" type="pres">
      <dgm:prSet presAssocID="{B7394184-5BAF-4397-9111-53B90EDA1144}" presName="parentText" presStyleLbl="node1" presStyleIdx="1" presStyleCnt="3" custScaleX="121707">
        <dgm:presLayoutVars>
          <dgm:chMax val="0"/>
          <dgm:bulletEnabled val="1"/>
        </dgm:presLayoutVars>
      </dgm:prSet>
      <dgm:spPr/>
      <dgm:t>
        <a:bodyPr/>
        <a:lstStyle/>
        <a:p>
          <a:endParaRPr lang="ru-RU"/>
        </a:p>
      </dgm:t>
    </dgm:pt>
    <dgm:pt modelId="{49D6DBAA-8313-4B1C-8FCD-5156A63735F1}" type="pres">
      <dgm:prSet presAssocID="{B7394184-5BAF-4397-9111-53B90EDA1144}" presName="negativeSpace" presStyleCnt="0"/>
      <dgm:spPr/>
    </dgm:pt>
    <dgm:pt modelId="{221AA587-ADD2-49F0-A35D-822BAE2AE652}" type="pres">
      <dgm:prSet presAssocID="{B7394184-5BAF-4397-9111-53B90EDA1144}" presName="childText" presStyleLbl="conFgAcc1" presStyleIdx="1" presStyleCnt="3">
        <dgm:presLayoutVars>
          <dgm:bulletEnabled val="1"/>
        </dgm:presLayoutVars>
      </dgm:prSet>
      <dgm:spPr/>
    </dgm:pt>
    <dgm:pt modelId="{917DCFBB-7D6C-4F7F-BE27-63ABFF1F1333}" type="pres">
      <dgm:prSet presAssocID="{B3A17AD4-6E9F-4D16-82CE-26953777C03C}" presName="spaceBetweenRectangles" presStyleCnt="0"/>
      <dgm:spPr/>
    </dgm:pt>
    <dgm:pt modelId="{672AE3D4-88D1-4F81-AD1D-6620124B8252}" type="pres">
      <dgm:prSet presAssocID="{7B66ECA9-A577-4D5C-9951-CD2E8A741A05}" presName="parentLin" presStyleCnt="0"/>
      <dgm:spPr/>
    </dgm:pt>
    <dgm:pt modelId="{06D06A00-4CA9-4C91-9016-E230F2BCFA91}" type="pres">
      <dgm:prSet presAssocID="{7B66ECA9-A577-4D5C-9951-CD2E8A741A05}" presName="parentLeftMargin" presStyleLbl="node1" presStyleIdx="1" presStyleCnt="3"/>
      <dgm:spPr/>
    </dgm:pt>
    <dgm:pt modelId="{08ACC120-ECA3-47BD-87E8-453B62EEC41C}" type="pres">
      <dgm:prSet presAssocID="{7B66ECA9-A577-4D5C-9951-CD2E8A741A05}" presName="parentText" presStyleLbl="node1" presStyleIdx="2" presStyleCnt="3" custScaleX="121707">
        <dgm:presLayoutVars>
          <dgm:chMax val="0"/>
          <dgm:bulletEnabled val="1"/>
        </dgm:presLayoutVars>
      </dgm:prSet>
      <dgm:spPr/>
      <dgm:t>
        <a:bodyPr/>
        <a:lstStyle/>
        <a:p>
          <a:endParaRPr lang="ru-RU"/>
        </a:p>
      </dgm:t>
    </dgm:pt>
    <dgm:pt modelId="{89974926-B3CE-4423-915A-240A290C326A}" type="pres">
      <dgm:prSet presAssocID="{7B66ECA9-A577-4D5C-9951-CD2E8A741A05}" presName="negativeSpace" presStyleCnt="0"/>
      <dgm:spPr/>
    </dgm:pt>
    <dgm:pt modelId="{ED0305EF-2D24-4C66-AA4F-5983CA200423}" type="pres">
      <dgm:prSet presAssocID="{7B66ECA9-A577-4D5C-9951-CD2E8A741A05}" presName="childText" presStyleLbl="conFgAcc1" presStyleIdx="2" presStyleCnt="3">
        <dgm:presLayoutVars>
          <dgm:bulletEnabled val="1"/>
        </dgm:presLayoutVars>
      </dgm:prSet>
      <dgm:spPr/>
    </dgm:pt>
  </dgm:ptLst>
  <dgm:cxnLst>
    <dgm:cxn modelId="{B4AD6709-850C-4FB6-B779-A6FA482A17FF}" type="presOf" srcId="{7B66ECA9-A577-4D5C-9951-CD2E8A741A05}" destId="{06D06A00-4CA9-4C91-9016-E230F2BCFA91}" srcOrd="0" destOrd="0" presId="urn:microsoft.com/office/officeart/2005/8/layout/list1"/>
    <dgm:cxn modelId="{E72E1E06-3BED-4D44-B267-D4FC784D2DD1}" type="presOf" srcId="{B7394184-5BAF-4397-9111-53B90EDA1144}" destId="{E26BD365-3527-4E78-A5F9-AA9446A0BC40}" srcOrd="0" destOrd="0" presId="urn:microsoft.com/office/officeart/2005/8/layout/list1"/>
    <dgm:cxn modelId="{BB935963-DD8B-4423-9296-D5414973BCE6}" type="presOf" srcId="{AE3B84CC-44DD-450D-A4ED-E5C02E4F925C}" destId="{E6031012-0068-4EDD-8E8C-E8EEBCEA47CC}" srcOrd="1" destOrd="0" presId="urn:microsoft.com/office/officeart/2005/8/layout/list1"/>
    <dgm:cxn modelId="{6F36D672-CC30-4785-A442-52B2B5320D89}" srcId="{4A9EE2C9-14C2-4D55-BFD6-F85A417D0281}" destId="{AE3B84CC-44DD-450D-A4ED-E5C02E4F925C}" srcOrd="0" destOrd="0" parTransId="{FF38E055-CE82-4CEB-B582-A3120C438A5F}" sibTransId="{7597AA50-DD5B-4D14-9950-67662F40005B}"/>
    <dgm:cxn modelId="{8988DDE3-CEBC-4587-9CC1-15169D8A0FDB}" type="presOf" srcId="{7B66ECA9-A577-4D5C-9951-CD2E8A741A05}" destId="{08ACC120-ECA3-47BD-87E8-453B62EEC41C}" srcOrd="1" destOrd="0" presId="urn:microsoft.com/office/officeart/2005/8/layout/list1"/>
    <dgm:cxn modelId="{D04F6EAC-C425-4FC2-ABFE-8DD79A35BD93}" srcId="{4A9EE2C9-14C2-4D55-BFD6-F85A417D0281}" destId="{7B66ECA9-A577-4D5C-9951-CD2E8A741A05}" srcOrd="2" destOrd="0" parTransId="{24E29076-1C42-461B-8296-F0981C22FC81}" sibTransId="{F81823AC-621C-4A8B-BFFE-F2BD0C1FFCC4}"/>
    <dgm:cxn modelId="{3685204D-83A2-4817-981E-D53E4D933878}" type="presOf" srcId="{4A9EE2C9-14C2-4D55-BFD6-F85A417D0281}" destId="{D81150E0-57D1-4662-A80F-E178F08E4DB8}" srcOrd="0" destOrd="0" presId="urn:microsoft.com/office/officeart/2005/8/layout/list1"/>
    <dgm:cxn modelId="{6AAE5A69-6A23-417D-86D3-80555E64AD5A}" type="presOf" srcId="{B7394184-5BAF-4397-9111-53B90EDA1144}" destId="{995D4350-50B2-4310-B87F-96459D38F126}" srcOrd="1" destOrd="0" presId="urn:microsoft.com/office/officeart/2005/8/layout/list1"/>
    <dgm:cxn modelId="{FD739F47-5F98-4FCC-9A12-8AFB1D4EE0CD}" srcId="{4A9EE2C9-14C2-4D55-BFD6-F85A417D0281}" destId="{B7394184-5BAF-4397-9111-53B90EDA1144}" srcOrd="1" destOrd="0" parTransId="{F4341154-B74F-4EEE-928C-FFF2AFCEB1BC}" sibTransId="{B3A17AD4-6E9F-4D16-82CE-26953777C03C}"/>
    <dgm:cxn modelId="{8457AE95-EFBA-4E56-A384-E687E7D040DD}" type="presOf" srcId="{AE3B84CC-44DD-450D-A4ED-E5C02E4F925C}" destId="{98ACDE23-B52A-4F30-98D5-B9ADF4F66677}" srcOrd="0" destOrd="0" presId="urn:microsoft.com/office/officeart/2005/8/layout/list1"/>
    <dgm:cxn modelId="{CB48AC32-C77C-4DAA-A880-30D01B00889D}" type="presParOf" srcId="{D81150E0-57D1-4662-A80F-E178F08E4DB8}" destId="{0EDE90DD-CA50-4EB5-89A3-B2DDDEC93552}" srcOrd="0" destOrd="0" presId="urn:microsoft.com/office/officeart/2005/8/layout/list1"/>
    <dgm:cxn modelId="{A403C295-49C7-45B9-AC77-8C9F1C5B15EB}" type="presParOf" srcId="{0EDE90DD-CA50-4EB5-89A3-B2DDDEC93552}" destId="{98ACDE23-B52A-4F30-98D5-B9ADF4F66677}" srcOrd="0" destOrd="0" presId="urn:microsoft.com/office/officeart/2005/8/layout/list1"/>
    <dgm:cxn modelId="{5E48C2B6-6899-45AB-9626-7FEEB6A68920}" type="presParOf" srcId="{0EDE90DD-CA50-4EB5-89A3-B2DDDEC93552}" destId="{E6031012-0068-4EDD-8E8C-E8EEBCEA47CC}" srcOrd="1" destOrd="0" presId="urn:microsoft.com/office/officeart/2005/8/layout/list1"/>
    <dgm:cxn modelId="{358FA8C9-D641-490C-9E20-E5CAAF5D98CE}" type="presParOf" srcId="{D81150E0-57D1-4662-A80F-E178F08E4DB8}" destId="{6E917D30-E3CF-43C0-885B-AD84C1197D2F}" srcOrd="1" destOrd="0" presId="urn:microsoft.com/office/officeart/2005/8/layout/list1"/>
    <dgm:cxn modelId="{BAD79024-F256-426F-9EF4-0A07FA5F1498}" type="presParOf" srcId="{D81150E0-57D1-4662-A80F-E178F08E4DB8}" destId="{39D264B1-A6F2-4D1A-AAC2-63F97CF7A5DA}" srcOrd="2" destOrd="0" presId="urn:microsoft.com/office/officeart/2005/8/layout/list1"/>
    <dgm:cxn modelId="{ABA73794-7EF1-4790-A990-5AC0AFD22C4A}" type="presParOf" srcId="{D81150E0-57D1-4662-A80F-E178F08E4DB8}" destId="{6BAD73CE-EE98-4278-BF99-BFA8BBB02D29}" srcOrd="3" destOrd="0" presId="urn:microsoft.com/office/officeart/2005/8/layout/list1"/>
    <dgm:cxn modelId="{8349CAE5-A2FC-4AAB-BC60-6DD1D73E5E9C}" type="presParOf" srcId="{D81150E0-57D1-4662-A80F-E178F08E4DB8}" destId="{D11940D1-9A45-45E3-8384-1A0E669C943D}" srcOrd="4" destOrd="0" presId="urn:microsoft.com/office/officeart/2005/8/layout/list1"/>
    <dgm:cxn modelId="{4D94E842-17D6-4613-B228-CAB319342DC6}" type="presParOf" srcId="{D11940D1-9A45-45E3-8384-1A0E669C943D}" destId="{E26BD365-3527-4E78-A5F9-AA9446A0BC40}" srcOrd="0" destOrd="0" presId="urn:microsoft.com/office/officeart/2005/8/layout/list1"/>
    <dgm:cxn modelId="{37AA4DDF-F07A-449C-8B68-2C02870C1F60}" type="presParOf" srcId="{D11940D1-9A45-45E3-8384-1A0E669C943D}" destId="{995D4350-50B2-4310-B87F-96459D38F126}" srcOrd="1" destOrd="0" presId="urn:microsoft.com/office/officeart/2005/8/layout/list1"/>
    <dgm:cxn modelId="{DC370BDB-4723-4379-A63B-B937A12BE4E4}" type="presParOf" srcId="{D81150E0-57D1-4662-A80F-E178F08E4DB8}" destId="{49D6DBAA-8313-4B1C-8FCD-5156A63735F1}" srcOrd="5" destOrd="0" presId="urn:microsoft.com/office/officeart/2005/8/layout/list1"/>
    <dgm:cxn modelId="{24E29DF2-56FF-4D94-9A1C-757F8E3E8C4F}" type="presParOf" srcId="{D81150E0-57D1-4662-A80F-E178F08E4DB8}" destId="{221AA587-ADD2-49F0-A35D-822BAE2AE652}" srcOrd="6" destOrd="0" presId="urn:microsoft.com/office/officeart/2005/8/layout/list1"/>
    <dgm:cxn modelId="{F78017E6-FD3D-41C6-918A-B9FE2B2D42FE}" type="presParOf" srcId="{D81150E0-57D1-4662-A80F-E178F08E4DB8}" destId="{917DCFBB-7D6C-4F7F-BE27-63ABFF1F1333}" srcOrd="7" destOrd="0" presId="urn:microsoft.com/office/officeart/2005/8/layout/list1"/>
    <dgm:cxn modelId="{B1F720C2-3396-48A6-A0CD-264B785F6BB3}" type="presParOf" srcId="{D81150E0-57D1-4662-A80F-E178F08E4DB8}" destId="{672AE3D4-88D1-4F81-AD1D-6620124B8252}" srcOrd="8" destOrd="0" presId="urn:microsoft.com/office/officeart/2005/8/layout/list1"/>
    <dgm:cxn modelId="{A363249C-34A3-442F-97B5-707B90E02471}" type="presParOf" srcId="{672AE3D4-88D1-4F81-AD1D-6620124B8252}" destId="{06D06A00-4CA9-4C91-9016-E230F2BCFA91}" srcOrd="0" destOrd="0" presId="urn:microsoft.com/office/officeart/2005/8/layout/list1"/>
    <dgm:cxn modelId="{1CDA9572-5DEC-457F-AF71-63E97DA127EE}" type="presParOf" srcId="{672AE3D4-88D1-4F81-AD1D-6620124B8252}" destId="{08ACC120-ECA3-47BD-87E8-453B62EEC41C}" srcOrd="1" destOrd="0" presId="urn:microsoft.com/office/officeart/2005/8/layout/list1"/>
    <dgm:cxn modelId="{32725E3A-C996-4941-89CD-07C7CCB52E5F}" type="presParOf" srcId="{D81150E0-57D1-4662-A80F-E178F08E4DB8}" destId="{89974926-B3CE-4423-915A-240A290C326A}" srcOrd="9" destOrd="0" presId="urn:microsoft.com/office/officeart/2005/8/layout/list1"/>
    <dgm:cxn modelId="{6A9CDA51-8EE7-42A2-BC1B-BDE3529F7C4F}" type="presParOf" srcId="{D81150E0-57D1-4662-A80F-E178F08E4DB8}" destId="{ED0305EF-2D24-4C66-AA4F-5983CA20042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27BE0-59F3-4D6F-BF43-C79917481B50}"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ru-RU"/>
        </a:p>
      </dgm:t>
    </dgm:pt>
    <dgm:pt modelId="{292A260F-FBDF-4793-9194-F56FCEC25ACD}">
      <dgm:prSet phldrT="[Текст]"/>
      <dgm:spPr/>
      <dgm:t>
        <a:bodyPr/>
        <a:lstStyle/>
        <a:p>
          <a:r>
            <a:rPr lang="ru-RU" dirty="0" smtClean="0"/>
            <a:t>совместная работа экспертов ведется не с текстами, а с образами и схемами</a:t>
          </a:r>
          <a:endParaRPr lang="ru-RU" dirty="0"/>
        </a:p>
      </dgm:t>
    </dgm:pt>
    <dgm:pt modelId="{E6C4F32E-3A8B-4C15-A065-B75DF92FE280}" type="parTrans" cxnId="{014A5D6B-5F51-41CD-AC6E-8852729112FE}">
      <dgm:prSet/>
      <dgm:spPr/>
      <dgm:t>
        <a:bodyPr/>
        <a:lstStyle/>
        <a:p>
          <a:endParaRPr lang="ru-RU"/>
        </a:p>
      </dgm:t>
    </dgm:pt>
    <dgm:pt modelId="{191B9DD5-02B2-4B6A-9694-799E218831E2}" type="sibTrans" cxnId="{014A5D6B-5F51-41CD-AC6E-8852729112FE}">
      <dgm:prSet/>
      <dgm:spPr/>
      <dgm:t>
        <a:bodyPr/>
        <a:lstStyle/>
        <a:p>
          <a:endParaRPr lang="ru-RU"/>
        </a:p>
      </dgm:t>
    </dgm:pt>
    <dgm:pt modelId="{D8BA985A-4EBF-4301-B396-A4D6BFD4A3C4}">
      <dgm:prSet phldrT="[Текст]"/>
      <dgm:spPr/>
      <dgm:t>
        <a:bodyPr/>
        <a:lstStyle/>
        <a:p>
          <a:r>
            <a:rPr lang="ru-RU" dirty="0" smtClean="0"/>
            <a:t>ведется создание карты будущего и дорожной карты</a:t>
          </a:r>
          <a:endParaRPr lang="ru-RU" dirty="0"/>
        </a:p>
      </dgm:t>
    </dgm:pt>
    <dgm:pt modelId="{96DA5A9E-2412-4176-AFB1-DD979BDC5F39}" type="parTrans" cxnId="{AC4BA531-E8F9-4F2B-AF7B-BBDE6B5E3452}">
      <dgm:prSet/>
      <dgm:spPr/>
      <dgm:t>
        <a:bodyPr/>
        <a:lstStyle/>
        <a:p>
          <a:endParaRPr lang="ru-RU"/>
        </a:p>
      </dgm:t>
    </dgm:pt>
    <dgm:pt modelId="{3BF68906-BBB7-4799-932A-43AEFAEC4644}" type="sibTrans" cxnId="{AC4BA531-E8F9-4F2B-AF7B-BBDE6B5E3452}">
      <dgm:prSet/>
      <dgm:spPr/>
      <dgm:t>
        <a:bodyPr/>
        <a:lstStyle/>
        <a:p>
          <a:endParaRPr lang="ru-RU"/>
        </a:p>
      </dgm:t>
    </dgm:pt>
    <dgm:pt modelId="{C9BC51FB-6C04-4ADD-A7A9-C5FB22CD8596}">
      <dgm:prSet phldrT="[Текст]"/>
      <dgm:spPr/>
      <dgm:t>
        <a:bodyPr/>
        <a:lstStyle/>
        <a:p>
          <a:r>
            <a:rPr lang="ru-RU" dirty="0" smtClean="0"/>
            <a:t>быстрота и высокая достоверность результатов</a:t>
          </a:r>
          <a:endParaRPr lang="ru-RU" dirty="0"/>
        </a:p>
      </dgm:t>
    </dgm:pt>
    <dgm:pt modelId="{54885315-383B-4B0D-955C-6C622909313A}" type="parTrans" cxnId="{1225C2DC-C81E-47B2-8D9D-60F49F1E62ED}">
      <dgm:prSet/>
      <dgm:spPr/>
      <dgm:t>
        <a:bodyPr/>
        <a:lstStyle/>
        <a:p>
          <a:endParaRPr lang="ru-RU"/>
        </a:p>
      </dgm:t>
    </dgm:pt>
    <dgm:pt modelId="{AA501A21-B6ED-4E70-AE0D-1652260867E7}" type="sibTrans" cxnId="{1225C2DC-C81E-47B2-8D9D-60F49F1E62ED}">
      <dgm:prSet/>
      <dgm:spPr/>
      <dgm:t>
        <a:bodyPr/>
        <a:lstStyle/>
        <a:p>
          <a:endParaRPr lang="ru-RU"/>
        </a:p>
      </dgm:t>
    </dgm:pt>
    <dgm:pt modelId="{B8DEE17F-31B2-4C91-B2D8-93CA0D0019C1}" type="pres">
      <dgm:prSet presAssocID="{E4C27BE0-59F3-4D6F-BF43-C79917481B50}" presName="diagram" presStyleCnt="0">
        <dgm:presLayoutVars>
          <dgm:dir/>
          <dgm:resizeHandles val="exact"/>
        </dgm:presLayoutVars>
      </dgm:prSet>
      <dgm:spPr/>
    </dgm:pt>
    <dgm:pt modelId="{75BD493D-A305-46B1-B293-3B22E298E8F4}" type="pres">
      <dgm:prSet presAssocID="{292A260F-FBDF-4793-9194-F56FCEC25ACD}" presName="node" presStyleLbl="node1" presStyleIdx="0" presStyleCnt="3">
        <dgm:presLayoutVars>
          <dgm:bulletEnabled val="1"/>
        </dgm:presLayoutVars>
      </dgm:prSet>
      <dgm:spPr/>
      <dgm:t>
        <a:bodyPr/>
        <a:lstStyle/>
        <a:p>
          <a:endParaRPr lang="ru-RU"/>
        </a:p>
      </dgm:t>
    </dgm:pt>
    <dgm:pt modelId="{6C0EF277-FD5E-4665-9EA2-BE1B40554991}" type="pres">
      <dgm:prSet presAssocID="{191B9DD5-02B2-4B6A-9694-799E218831E2}" presName="sibTrans" presStyleCnt="0"/>
      <dgm:spPr/>
    </dgm:pt>
    <dgm:pt modelId="{FCCAFE71-930B-4D04-A1E4-B25F217F221D}" type="pres">
      <dgm:prSet presAssocID="{D8BA985A-4EBF-4301-B396-A4D6BFD4A3C4}" presName="node" presStyleLbl="node1" presStyleIdx="1" presStyleCnt="3">
        <dgm:presLayoutVars>
          <dgm:bulletEnabled val="1"/>
        </dgm:presLayoutVars>
      </dgm:prSet>
      <dgm:spPr/>
      <dgm:t>
        <a:bodyPr/>
        <a:lstStyle/>
        <a:p>
          <a:endParaRPr lang="ru-RU"/>
        </a:p>
      </dgm:t>
    </dgm:pt>
    <dgm:pt modelId="{6C183E68-6057-4E6E-9C11-34EE5C4396A8}" type="pres">
      <dgm:prSet presAssocID="{3BF68906-BBB7-4799-932A-43AEFAEC4644}" presName="sibTrans" presStyleCnt="0"/>
      <dgm:spPr/>
    </dgm:pt>
    <dgm:pt modelId="{BC3EDE35-3327-4D72-863C-B68705A3F79B}" type="pres">
      <dgm:prSet presAssocID="{C9BC51FB-6C04-4ADD-A7A9-C5FB22CD8596}" presName="node" presStyleLbl="node1" presStyleIdx="2" presStyleCnt="3">
        <dgm:presLayoutVars>
          <dgm:bulletEnabled val="1"/>
        </dgm:presLayoutVars>
      </dgm:prSet>
      <dgm:spPr/>
      <dgm:t>
        <a:bodyPr/>
        <a:lstStyle/>
        <a:p>
          <a:endParaRPr lang="ru-RU"/>
        </a:p>
      </dgm:t>
    </dgm:pt>
  </dgm:ptLst>
  <dgm:cxnLst>
    <dgm:cxn modelId="{EEF2E41F-0782-4EF9-98F7-B1C1453D8DF0}" type="presOf" srcId="{292A260F-FBDF-4793-9194-F56FCEC25ACD}" destId="{75BD493D-A305-46B1-B293-3B22E298E8F4}" srcOrd="0" destOrd="0" presId="urn:microsoft.com/office/officeart/2005/8/layout/default"/>
    <dgm:cxn modelId="{A89C493B-C285-4D6F-97D7-690E58EC00DC}" type="presOf" srcId="{D8BA985A-4EBF-4301-B396-A4D6BFD4A3C4}" destId="{FCCAFE71-930B-4D04-A1E4-B25F217F221D}" srcOrd="0" destOrd="0" presId="urn:microsoft.com/office/officeart/2005/8/layout/default"/>
    <dgm:cxn modelId="{1225C2DC-C81E-47B2-8D9D-60F49F1E62ED}" srcId="{E4C27BE0-59F3-4D6F-BF43-C79917481B50}" destId="{C9BC51FB-6C04-4ADD-A7A9-C5FB22CD8596}" srcOrd="2" destOrd="0" parTransId="{54885315-383B-4B0D-955C-6C622909313A}" sibTransId="{AA501A21-B6ED-4E70-AE0D-1652260867E7}"/>
    <dgm:cxn modelId="{F6513B93-0621-4D58-BCEA-1BE3044DC1E4}" type="presOf" srcId="{E4C27BE0-59F3-4D6F-BF43-C79917481B50}" destId="{B8DEE17F-31B2-4C91-B2D8-93CA0D0019C1}" srcOrd="0" destOrd="0" presId="urn:microsoft.com/office/officeart/2005/8/layout/default"/>
    <dgm:cxn modelId="{E2B9C5C2-A1C6-4C7B-8400-A5D57B817570}" type="presOf" srcId="{C9BC51FB-6C04-4ADD-A7A9-C5FB22CD8596}" destId="{BC3EDE35-3327-4D72-863C-B68705A3F79B}" srcOrd="0" destOrd="0" presId="urn:microsoft.com/office/officeart/2005/8/layout/default"/>
    <dgm:cxn modelId="{014A5D6B-5F51-41CD-AC6E-8852729112FE}" srcId="{E4C27BE0-59F3-4D6F-BF43-C79917481B50}" destId="{292A260F-FBDF-4793-9194-F56FCEC25ACD}" srcOrd="0" destOrd="0" parTransId="{E6C4F32E-3A8B-4C15-A065-B75DF92FE280}" sibTransId="{191B9DD5-02B2-4B6A-9694-799E218831E2}"/>
    <dgm:cxn modelId="{AC4BA531-E8F9-4F2B-AF7B-BBDE6B5E3452}" srcId="{E4C27BE0-59F3-4D6F-BF43-C79917481B50}" destId="{D8BA985A-4EBF-4301-B396-A4D6BFD4A3C4}" srcOrd="1" destOrd="0" parTransId="{96DA5A9E-2412-4176-AFB1-DD979BDC5F39}" sibTransId="{3BF68906-BBB7-4799-932A-43AEFAEC4644}"/>
    <dgm:cxn modelId="{DA08979F-C9E0-4F76-B40A-141DB83A66CD}" type="presParOf" srcId="{B8DEE17F-31B2-4C91-B2D8-93CA0D0019C1}" destId="{75BD493D-A305-46B1-B293-3B22E298E8F4}" srcOrd="0" destOrd="0" presId="urn:microsoft.com/office/officeart/2005/8/layout/default"/>
    <dgm:cxn modelId="{C32BFF0A-9719-40FF-B7A9-1FCF4573C8D2}" type="presParOf" srcId="{B8DEE17F-31B2-4C91-B2D8-93CA0D0019C1}" destId="{6C0EF277-FD5E-4665-9EA2-BE1B40554991}" srcOrd="1" destOrd="0" presId="urn:microsoft.com/office/officeart/2005/8/layout/default"/>
    <dgm:cxn modelId="{2BAAAF70-6132-43D2-846B-A4FD5A94CCA6}" type="presParOf" srcId="{B8DEE17F-31B2-4C91-B2D8-93CA0D0019C1}" destId="{FCCAFE71-930B-4D04-A1E4-B25F217F221D}" srcOrd="2" destOrd="0" presId="urn:microsoft.com/office/officeart/2005/8/layout/default"/>
    <dgm:cxn modelId="{438A5AC8-8627-490C-9BA0-193806079FC2}" type="presParOf" srcId="{B8DEE17F-31B2-4C91-B2D8-93CA0D0019C1}" destId="{6C183E68-6057-4E6E-9C11-34EE5C4396A8}" srcOrd="3" destOrd="0" presId="urn:microsoft.com/office/officeart/2005/8/layout/default"/>
    <dgm:cxn modelId="{941C4D1C-686A-4580-8EFE-35C46038A5AA}" type="presParOf" srcId="{B8DEE17F-31B2-4C91-B2D8-93CA0D0019C1}" destId="{BC3EDE35-3327-4D72-863C-B68705A3F79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27BE0-59F3-4D6F-BF43-C79917481B50}"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ru-RU"/>
        </a:p>
      </dgm:t>
    </dgm:pt>
    <dgm:pt modelId="{292A260F-FBDF-4793-9194-F56FCEC25ACD}">
      <dgm:prSet phldrT="[Текст]"/>
      <dgm:spPr/>
      <dgm:t>
        <a:bodyPr/>
        <a:lstStyle/>
        <a:p>
          <a:r>
            <a:rPr lang="ru-RU" dirty="0" smtClean="0"/>
            <a:t>емкий и адаптируемый результат</a:t>
          </a:r>
          <a:endParaRPr lang="ru-RU" dirty="0"/>
        </a:p>
      </dgm:t>
    </dgm:pt>
    <dgm:pt modelId="{E6C4F32E-3A8B-4C15-A065-B75DF92FE280}" type="parTrans" cxnId="{014A5D6B-5F51-41CD-AC6E-8852729112FE}">
      <dgm:prSet/>
      <dgm:spPr/>
      <dgm:t>
        <a:bodyPr/>
        <a:lstStyle/>
        <a:p>
          <a:endParaRPr lang="ru-RU"/>
        </a:p>
      </dgm:t>
    </dgm:pt>
    <dgm:pt modelId="{191B9DD5-02B2-4B6A-9694-799E218831E2}" type="sibTrans" cxnId="{014A5D6B-5F51-41CD-AC6E-8852729112FE}">
      <dgm:prSet/>
      <dgm:spPr/>
      <dgm:t>
        <a:bodyPr/>
        <a:lstStyle/>
        <a:p>
          <a:endParaRPr lang="ru-RU"/>
        </a:p>
      </dgm:t>
    </dgm:pt>
    <dgm:pt modelId="{D8BA985A-4EBF-4301-B396-A4D6BFD4A3C4}">
      <dgm:prSet phldrT="[Текст]"/>
      <dgm:spPr/>
      <dgm:t>
        <a:bodyPr/>
        <a:lstStyle/>
        <a:p>
          <a:r>
            <a:rPr lang="ru-RU" dirty="0" smtClean="0"/>
            <a:t>возможность привлекать к работе широкую аудиторию, а не только профильных экспертов</a:t>
          </a:r>
          <a:endParaRPr lang="ru-RU" dirty="0"/>
        </a:p>
      </dgm:t>
    </dgm:pt>
    <dgm:pt modelId="{96DA5A9E-2412-4176-AFB1-DD979BDC5F39}" type="parTrans" cxnId="{AC4BA531-E8F9-4F2B-AF7B-BBDE6B5E3452}">
      <dgm:prSet/>
      <dgm:spPr/>
      <dgm:t>
        <a:bodyPr/>
        <a:lstStyle/>
        <a:p>
          <a:endParaRPr lang="ru-RU"/>
        </a:p>
      </dgm:t>
    </dgm:pt>
    <dgm:pt modelId="{3BF68906-BBB7-4799-932A-43AEFAEC4644}" type="sibTrans" cxnId="{AC4BA531-E8F9-4F2B-AF7B-BBDE6B5E3452}">
      <dgm:prSet/>
      <dgm:spPr/>
      <dgm:t>
        <a:bodyPr/>
        <a:lstStyle/>
        <a:p>
          <a:endParaRPr lang="ru-RU"/>
        </a:p>
      </dgm:t>
    </dgm:pt>
    <dgm:pt modelId="{C9BC51FB-6C04-4ADD-A7A9-C5FB22CD8596}">
      <dgm:prSet phldrT="[Текст]"/>
      <dgm:spPr/>
      <dgm:t>
        <a:bodyPr/>
        <a:lstStyle/>
        <a:p>
          <a:r>
            <a:rPr lang="ru-RU" dirty="0" smtClean="0"/>
            <a:t>управленческий, а не аналитический подход </a:t>
          </a:r>
          <a:endParaRPr lang="ru-RU" dirty="0"/>
        </a:p>
      </dgm:t>
    </dgm:pt>
    <dgm:pt modelId="{54885315-383B-4B0D-955C-6C622909313A}" type="parTrans" cxnId="{1225C2DC-C81E-47B2-8D9D-60F49F1E62ED}">
      <dgm:prSet/>
      <dgm:spPr/>
      <dgm:t>
        <a:bodyPr/>
        <a:lstStyle/>
        <a:p>
          <a:endParaRPr lang="ru-RU"/>
        </a:p>
      </dgm:t>
    </dgm:pt>
    <dgm:pt modelId="{AA501A21-B6ED-4E70-AE0D-1652260867E7}" type="sibTrans" cxnId="{1225C2DC-C81E-47B2-8D9D-60F49F1E62ED}">
      <dgm:prSet/>
      <dgm:spPr/>
      <dgm:t>
        <a:bodyPr/>
        <a:lstStyle/>
        <a:p>
          <a:endParaRPr lang="ru-RU"/>
        </a:p>
      </dgm:t>
    </dgm:pt>
    <dgm:pt modelId="{BB47C839-430F-4C99-8A03-2B7C29DDF51C}">
      <dgm:prSet phldrT="[Текст]"/>
      <dgm:spPr/>
      <dgm:t>
        <a:bodyPr/>
        <a:lstStyle/>
        <a:p>
          <a:r>
            <a:rPr lang="ru-RU" dirty="0" smtClean="0"/>
            <a:t>дискуссионная и проектная логика, мозговой штурм, игровые методики</a:t>
          </a:r>
          <a:endParaRPr lang="ru-RU" dirty="0"/>
        </a:p>
      </dgm:t>
    </dgm:pt>
    <dgm:pt modelId="{F77E8BF9-6F62-4DEF-8C07-4CFC7DACF016}" type="parTrans" cxnId="{ABAE1254-E2DE-4C51-96A8-FF39BB92E209}">
      <dgm:prSet/>
      <dgm:spPr/>
      <dgm:t>
        <a:bodyPr/>
        <a:lstStyle/>
        <a:p>
          <a:endParaRPr lang="ru-RU"/>
        </a:p>
      </dgm:t>
    </dgm:pt>
    <dgm:pt modelId="{AC66B4E3-C3FA-4634-BABD-3BDCD51455B1}" type="sibTrans" cxnId="{ABAE1254-E2DE-4C51-96A8-FF39BB92E209}">
      <dgm:prSet/>
      <dgm:spPr/>
      <dgm:t>
        <a:bodyPr/>
        <a:lstStyle/>
        <a:p>
          <a:endParaRPr lang="ru-RU"/>
        </a:p>
      </dgm:t>
    </dgm:pt>
    <dgm:pt modelId="{B8DEE17F-31B2-4C91-B2D8-93CA0D0019C1}" type="pres">
      <dgm:prSet presAssocID="{E4C27BE0-59F3-4D6F-BF43-C79917481B50}" presName="diagram" presStyleCnt="0">
        <dgm:presLayoutVars>
          <dgm:dir/>
          <dgm:resizeHandles val="exact"/>
        </dgm:presLayoutVars>
      </dgm:prSet>
      <dgm:spPr/>
    </dgm:pt>
    <dgm:pt modelId="{75BD493D-A305-46B1-B293-3B22E298E8F4}" type="pres">
      <dgm:prSet presAssocID="{292A260F-FBDF-4793-9194-F56FCEC25ACD}" presName="node" presStyleLbl="node1" presStyleIdx="0" presStyleCnt="4" custScaleX="111599">
        <dgm:presLayoutVars>
          <dgm:bulletEnabled val="1"/>
        </dgm:presLayoutVars>
      </dgm:prSet>
      <dgm:spPr/>
      <dgm:t>
        <a:bodyPr/>
        <a:lstStyle/>
        <a:p>
          <a:endParaRPr lang="ru-RU"/>
        </a:p>
      </dgm:t>
    </dgm:pt>
    <dgm:pt modelId="{6C0EF277-FD5E-4665-9EA2-BE1B40554991}" type="pres">
      <dgm:prSet presAssocID="{191B9DD5-02B2-4B6A-9694-799E218831E2}" presName="sibTrans" presStyleCnt="0"/>
      <dgm:spPr/>
    </dgm:pt>
    <dgm:pt modelId="{FCCAFE71-930B-4D04-A1E4-B25F217F221D}" type="pres">
      <dgm:prSet presAssocID="{D8BA985A-4EBF-4301-B396-A4D6BFD4A3C4}" presName="node" presStyleLbl="node1" presStyleIdx="1" presStyleCnt="4" custScaleX="111599">
        <dgm:presLayoutVars>
          <dgm:bulletEnabled val="1"/>
        </dgm:presLayoutVars>
      </dgm:prSet>
      <dgm:spPr/>
      <dgm:t>
        <a:bodyPr/>
        <a:lstStyle/>
        <a:p>
          <a:endParaRPr lang="ru-RU"/>
        </a:p>
      </dgm:t>
    </dgm:pt>
    <dgm:pt modelId="{6C183E68-6057-4E6E-9C11-34EE5C4396A8}" type="pres">
      <dgm:prSet presAssocID="{3BF68906-BBB7-4799-932A-43AEFAEC4644}" presName="sibTrans" presStyleCnt="0"/>
      <dgm:spPr/>
    </dgm:pt>
    <dgm:pt modelId="{BC3EDE35-3327-4D72-863C-B68705A3F79B}" type="pres">
      <dgm:prSet presAssocID="{C9BC51FB-6C04-4ADD-A7A9-C5FB22CD8596}" presName="node" presStyleLbl="node1" presStyleIdx="2" presStyleCnt="4" custScaleX="111599">
        <dgm:presLayoutVars>
          <dgm:bulletEnabled val="1"/>
        </dgm:presLayoutVars>
      </dgm:prSet>
      <dgm:spPr/>
      <dgm:t>
        <a:bodyPr/>
        <a:lstStyle/>
        <a:p>
          <a:endParaRPr lang="ru-RU"/>
        </a:p>
      </dgm:t>
    </dgm:pt>
    <dgm:pt modelId="{756EC20A-2F23-4B54-B53A-B7C39FEEF161}" type="pres">
      <dgm:prSet presAssocID="{AA501A21-B6ED-4E70-AE0D-1652260867E7}" presName="sibTrans" presStyleCnt="0"/>
      <dgm:spPr/>
    </dgm:pt>
    <dgm:pt modelId="{4F32387E-2B2F-49DD-8A91-FB4968892AC4}" type="pres">
      <dgm:prSet presAssocID="{BB47C839-430F-4C99-8A03-2B7C29DDF51C}" presName="node" presStyleLbl="node1" presStyleIdx="3" presStyleCnt="4" custScaleX="111599">
        <dgm:presLayoutVars>
          <dgm:bulletEnabled val="1"/>
        </dgm:presLayoutVars>
      </dgm:prSet>
      <dgm:spPr/>
      <dgm:t>
        <a:bodyPr/>
        <a:lstStyle/>
        <a:p>
          <a:endParaRPr lang="ru-RU"/>
        </a:p>
      </dgm:t>
    </dgm:pt>
  </dgm:ptLst>
  <dgm:cxnLst>
    <dgm:cxn modelId="{E2B9C5C2-A1C6-4C7B-8400-A5D57B817570}" type="presOf" srcId="{C9BC51FB-6C04-4ADD-A7A9-C5FB22CD8596}" destId="{BC3EDE35-3327-4D72-863C-B68705A3F79B}" srcOrd="0" destOrd="0" presId="urn:microsoft.com/office/officeart/2005/8/layout/default"/>
    <dgm:cxn modelId="{014A5D6B-5F51-41CD-AC6E-8852729112FE}" srcId="{E4C27BE0-59F3-4D6F-BF43-C79917481B50}" destId="{292A260F-FBDF-4793-9194-F56FCEC25ACD}" srcOrd="0" destOrd="0" parTransId="{E6C4F32E-3A8B-4C15-A065-B75DF92FE280}" sibTransId="{191B9DD5-02B2-4B6A-9694-799E218831E2}"/>
    <dgm:cxn modelId="{C91B8710-0C86-4ACD-8A99-ECFA07C848CC}" type="presOf" srcId="{BB47C839-430F-4C99-8A03-2B7C29DDF51C}" destId="{4F32387E-2B2F-49DD-8A91-FB4968892AC4}" srcOrd="0" destOrd="0" presId="urn:microsoft.com/office/officeart/2005/8/layout/default"/>
    <dgm:cxn modelId="{F6513B93-0621-4D58-BCEA-1BE3044DC1E4}" type="presOf" srcId="{E4C27BE0-59F3-4D6F-BF43-C79917481B50}" destId="{B8DEE17F-31B2-4C91-B2D8-93CA0D0019C1}" srcOrd="0" destOrd="0" presId="urn:microsoft.com/office/officeart/2005/8/layout/default"/>
    <dgm:cxn modelId="{1225C2DC-C81E-47B2-8D9D-60F49F1E62ED}" srcId="{E4C27BE0-59F3-4D6F-BF43-C79917481B50}" destId="{C9BC51FB-6C04-4ADD-A7A9-C5FB22CD8596}" srcOrd="2" destOrd="0" parTransId="{54885315-383B-4B0D-955C-6C622909313A}" sibTransId="{AA501A21-B6ED-4E70-AE0D-1652260867E7}"/>
    <dgm:cxn modelId="{AC4BA531-E8F9-4F2B-AF7B-BBDE6B5E3452}" srcId="{E4C27BE0-59F3-4D6F-BF43-C79917481B50}" destId="{D8BA985A-4EBF-4301-B396-A4D6BFD4A3C4}" srcOrd="1" destOrd="0" parTransId="{96DA5A9E-2412-4176-AFB1-DD979BDC5F39}" sibTransId="{3BF68906-BBB7-4799-932A-43AEFAEC4644}"/>
    <dgm:cxn modelId="{EEF2E41F-0782-4EF9-98F7-B1C1453D8DF0}" type="presOf" srcId="{292A260F-FBDF-4793-9194-F56FCEC25ACD}" destId="{75BD493D-A305-46B1-B293-3B22E298E8F4}" srcOrd="0" destOrd="0" presId="urn:microsoft.com/office/officeart/2005/8/layout/default"/>
    <dgm:cxn modelId="{ABAE1254-E2DE-4C51-96A8-FF39BB92E209}" srcId="{E4C27BE0-59F3-4D6F-BF43-C79917481B50}" destId="{BB47C839-430F-4C99-8A03-2B7C29DDF51C}" srcOrd="3" destOrd="0" parTransId="{F77E8BF9-6F62-4DEF-8C07-4CFC7DACF016}" sibTransId="{AC66B4E3-C3FA-4634-BABD-3BDCD51455B1}"/>
    <dgm:cxn modelId="{A89C493B-C285-4D6F-97D7-690E58EC00DC}" type="presOf" srcId="{D8BA985A-4EBF-4301-B396-A4D6BFD4A3C4}" destId="{FCCAFE71-930B-4D04-A1E4-B25F217F221D}" srcOrd="0" destOrd="0" presId="urn:microsoft.com/office/officeart/2005/8/layout/default"/>
    <dgm:cxn modelId="{DA08979F-C9E0-4F76-B40A-141DB83A66CD}" type="presParOf" srcId="{B8DEE17F-31B2-4C91-B2D8-93CA0D0019C1}" destId="{75BD493D-A305-46B1-B293-3B22E298E8F4}" srcOrd="0" destOrd="0" presId="urn:microsoft.com/office/officeart/2005/8/layout/default"/>
    <dgm:cxn modelId="{C32BFF0A-9719-40FF-B7A9-1FCF4573C8D2}" type="presParOf" srcId="{B8DEE17F-31B2-4C91-B2D8-93CA0D0019C1}" destId="{6C0EF277-FD5E-4665-9EA2-BE1B40554991}" srcOrd="1" destOrd="0" presId="urn:microsoft.com/office/officeart/2005/8/layout/default"/>
    <dgm:cxn modelId="{2BAAAF70-6132-43D2-846B-A4FD5A94CCA6}" type="presParOf" srcId="{B8DEE17F-31B2-4C91-B2D8-93CA0D0019C1}" destId="{FCCAFE71-930B-4D04-A1E4-B25F217F221D}" srcOrd="2" destOrd="0" presId="urn:microsoft.com/office/officeart/2005/8/layout/default"/>
    <dgm:cxn modelId="{438A5AC8-8627-490C-9BA0-193806079FC2}" type="presParOf" srcId="{B8DEE17F-31B2-4C91-B2D8-93CA0D0019C1}" destId="{6C183E68-6057-4E6E-9C11-34EE5C4396A8}" srcOrd="3" destOrd="0" presId="urn:microsoft.com/office/officeart/2005/8/layout/default"/>
    <dgm:cxn modelId="{941C4D1C-686A-4580-8EFE-35C46038A5AA}" type="presParOf" srcId="{B8DEE17F-31B2-4C91-B2D8-93CA0D0019C1}" destId="{BC3EDE35-3327-4D72-863C-B68705A3F79B}" srcOrd="4" destOrd="0" presId="urn:microsoft.com/office/officeart/2005/8/layout/default"/>
    <dgm:cxn modelId="{CB68F0F7-270A-4338-82CB-F631C1A27B0C}" type="presParOf" srcId="{B8DEE17F-31B2-4C91-B2D8-93CA0D0019C1}" destId="{756EC20A-2F23-4B54-B53A-B7C39FEEF161}" srcOrd="5" destOrd="0" presId="urn:microsoft.com/office/officeart/2005/8/layout/default"/>
    <dgm:cxn modelId="{B8318D83-3D53-42AA-9D90-6A1EFDDCA66E}" type="presParOf" srcId="{B8DEE17F-31B2-4C91-B2D8-93CA0D0019C1}" destId="{4F32387E-2B2F-49DD-8A91-FB4968892AC4}"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DEB32D-F728-4EE6-9B6C-BA2F06E4E0F6}" type="doc">
      <dgm:prSet loTypeId="urn:microsoft.com/office/officeart/2005/8/layout/hProcess9" loCatId="process" qsTypeId="urn:microsoft.com/office/officeart/2005/8/quickstyle/simple3" qsCatId="simple" csTypeId="urn:microsoft.com/office/officeart/2005/8/colors/colorful3" csCatId="colorful" phldr="1"/>
      <dgm:spPr/>
    </dgm:pt>
    <dgm:pt modelId="{9111298D-440B-4686-82E2-D61C351E56F4}">
      <dgm:prSet phldrT="[Текст]"/>
      <dgm:spPr/>
      <dgm:t>
        <a:bodyPr/>
        <a:lstStyle/>
        <a:p>
          <a:r>
            <a:rPr lang="ru-RU" dirty="0" smtClean="0"/>
            <a:t>определенная последовательность шагов по проведению </a:t>
          </a:r>
          <a:r>
            <a:rPr lang="ru-RU" dirty="0" err="1" smtClean="0"/>
            <a:t>форсайт</a:t>
          </a:r>
          <a:r>
            <a:rPr lang="ru-RU" dirty="0" smtClean="0"/>
            <a:t>-сессии, выполнение которых гарантирует получение необходимого и достаточного содержания</a:t>
          </a:r>
          <a:endParaRPr lang="ru-RU" dirty="0"/>
        </a:p>
      </dgm:t>
    </dgm:pt>
    <dgm:pt modelId="{06EE3644-A0C6-4B9B-861A-1A0C4E39A3C3}" type="parTrans" cxnId="{0DBA7D21-E87C-41A7-B2F5-E5184DF2C620}">
      <dgm:prSet/>
      <dgm:spPr/>
      <dgm:t>
        <a:bodyPr/>
        <a:lstStyle/>
        <a:p>
          <a:endParaRPr lang="ru-RU"/>
        </a:p>
      </dgm:t>
    </dgm:pt>
    <dgm:pt modelId="{338D8C17-813D-48A1-9B6E-F76A7126F7CB}" type="sibTrans" cxnId="{0DBA7D21-E87C-41A7-B2F5-E5184DF2C620}">
      <dgm:prSet/>
      <dgm:spPr/>
      <dgm:t>
        <a:bodyPr/>
        <a:lstStyle/>
        <a:p>
          <a:endParaRPr lang="ru-RU"/>
        </a:p>
      </dgm:t>
    </dgm:pt>
    <dgm:pt modelId="{867738F9-4464-4660-B696-D7597D11E044}">
      <dgm:prSet phldrT="[Текст]"/>
      <dgm:spPr/>
      <dgm:t>
        <a:bodyPr/>
        <a:lstStyle/>
        <a:p>
          <a:r>
            <a:rPr lang="ru-RU" dirty="0" smtClean="0"/>
            <a:t>практика </a:t>
          </a:r>
          <a:r>
            <a:rPr lang="ru-RU" dirty="0" err="1" smtClean="0"/>
            <a:t>модерации</a:t>
          </a:r>
          <a:r>
            <a:rPr lang="ru-RU" dirty="0" smtClean="0"/>
            <a:t> и работы с участниками, которая позволяет проводить  </a:t>
          </a:r>
          <a:r>
            <a:rPr lang="ru-RU" dirty="0" err="1" smtClean="0"/>
            <a:t>форсайт</a:t>
          </a:r>
          <a:r>
            <a:rPr lang="ru-RU" dirty="0" smtClean="0"/>
            <a:t>-сессии с самыми разными (и широкими) слоями населения</a:t>
          </a:r>
          <a:endParaRPr lang="ru-RU" dirty="0"/>
        </a:p>
      </dgm:t>
    </dgm:pt>
    <dgm:pt modelId="{0832F3E0-F07C-465F-9888-1016B78FD845}" type="parTrans" cxnId="{8D25C7AC-BBCB-4017-8900-ED6AC57CBCFC}">
      <dgm:prSet/>
      <dgm:spPr/>
      <dgm:t>
        <a:bodyPr/>
        <a:lstStyle/>
        <a:p>
          <a:endParaRPr lang="ru-RU"/>
        </a:p>
      </dgm:t>
    </dgm:pt>
    <dgm:pt modelId="{C58F0384-3015-4B8F-84D8-D12449A57670}" type="sibTrans" cxnId="{8D25C7AC-BBCB-4017-8900-ED6AC57CBCFC}">
      <dgm:prSet/>
      <dgm:spPr/>
      <dgm:t>
        <a:bodyPr/>
        <a:lstStyle/>
        <a:p>
          <a:endParaRPr lang="ru-RU"/>
        </a:p>
      </dgm:t>
    </dgm:pt>
    <dgm:pt modelId="{8E176689-2670-444E-8A32-61C22846C910}">
      <dgm:prSet phldrT="[Текст]"/>
      <dgm:spPr/>
      <dgm:t>
        <a:bodyPr/>
        <a:lstStyle/>
        <a:p>
          <a:r>
            <a:rPr lang="ru-RU" dirty="0" smtClean="0"/>
            <a:t>практика сборки результатов групповой работы, которая позволяет быстро упаковывать полученное содержание в </a:t>
          </a:r>
          <a:r>
            <a:rPr lang="ru-RU" dirty="0" err="1" smtClean="0"/>
            <a:t>отторжимый</a:t>
          </a:r>
          <a:r>
            <a:rPr lang="ru-RU" dirty="0" smtClean="0"/>
            <a:t> от группы результат</a:t>
          </a:r>
          <a:endParaRPr lang="ru-RU" dirty="0"/>
        </a:p>
      </dgm:t>
    </dgm:pt>
    <dgm:pt modelId="{23130E5D-D4DB-43CA-9BB1-A228BE19C846}" type="parTrans" cxnId="{A4F31CD3-6744-469F-B261-703D8EE40823}">
      <dgm:prSet/>
      <dgm:spPr/>
      <dgm:t>
        <a:bodyPr/>
        <a:lstStyle/>
        <a:p>
          <a:endParaRPr lang="ru-RU"/>
        </a:p>
      </dgm:t>
    </dgm:pt>
    <dgm:pt modelId="{CE268C92-1E65-41E9-9808-B8AE94E0AF83}" type="sibTrans" cxnId="{A4F31CD3-6744-469F-B261-703D8EE40823}">
      <dgm:prSet/>
      <dgm:spPr/>
      <dgm:t>
        <a:bodyPr/>
        <a:lstStyle/>
        <a:p>
          <a:endParaRPr lang="ru-RU"/>
        </a:p>
      </dgm:t>
    </dgm:pt>
    <dgm:pt modelId="{8968BB48-6EFD-4B67-8B34-D2833CC94D3A}" type="pres">
      <dgm:prSet presAssocID="{FDDEB32D-F728-4EE6-9B6C-BA2F06E4E0F6}" presName="CompostProcess" presStyleCnt="0">
        <dgm:presLayoutVars>
          <dgm:dir/>
          <dgm:resizeHandles val="exact"/>
        </dgm:presLayoutVars>
      </dgm:prSet>
      <dgm:spPr/>
    </dgm:pt>
    <dgm:pt modelId="{5261DAB3-F099-44BD-8F4B-1501861C383F}" type="pres">
      <dgm:prSet presAssocID="{FDDEB32D-F728-4EE6-9B6C-BA2F06E4E0F6}" presName="arrow" presStyleLbl="bgShp" presStyleIdx="0" presStyleCnt="1"/>
      <dgm:spPr/>
    </dgm:pt>
    <dgm:pt modelId="{AAB8BF47-E3E6-4F00-B59D-53F2AB5506CD}" type="pres">
      <dgm:prSet presAssocID="{FDDEB32D-F728-4EE6-9B6C-BA2F06E4E0F6}" presName="linearProcess" presStyleCnt="0"/>
      <dgm:spPr/>
    </dgm:pt>
    <dgm:pt modelId="{EAFF9A6C-7031-439C-997A-A9C5908811F4}" type="pres">
      <dgm:prSet presAssocID="{9111298D-440B-4686-82E2-D61C351E56F4}" presName="textNode" presStyleLbl="node1" presStyleIdx="0" presStyleCnt="3">
        <dgm:presLayoutVars>
          <dgm:bulletEnabled val="1"/>
        </dgm:presLayoutVars>
      </dgm:prSet>
      <dgm:spPr/>
      <dgm:t>
        <a:bodyPr/>
        <a:lstStyle/>
        <a:p>
          <a:endParaRPr lang="ru-RU"/>
        </a:p>
      </dgm:t>
    </dgm:pt>
    <dgm:pt modelId="{80DC4815-A14D-46CD-9A26-8E4EA88D3D41}" type="pres">
      <dgm:prSet presAssocID="{338D8C17-813D-48A1-9B6E-F76A7126F7CB}" presName="sibTrans" presStyleCnt="0"/>
      <dgm:spPr/>
    </dgm:pt>
    <dgm:pt modelId="{85EDD185-2976-418F-8CA9-B9703C8BE01B}" type="pres">
      <dgm:prSet presAssocID="{867738F9-4464-4660-B696-D7597D11E044}" presName="textNode" presStyleLbl="node1" presStyleIdx="1" presStyleCnt="3">
        <dgm:presLayoutVars>
          <dgm:bulletEnabled val="1"/>
        </dgm:presLayoutVars>
      </dgm:prSet>
      <dgm:spPr/>
      <dgm:t>
        <a:bodyPr/>
        <a:lstStyle/>
        <a:p>
          <a:endParaRPr lang="ru-RU"/>
        </a:p>
      </dgm:t>
    </dgm:pt>
    <dgm:pt modelId="{4C1D7342-2346-4134-AEB1-C2EA2CB2F5AD}" type="pres">
      <dgm:prSet presAssocID="{C58F0384-3015-4B8F-84D8-D12449A57670}" presName="sibTrans" presStyleCnt="0"/>
      <dgm:spPr/>
    </dgm:pt>
    <dgm:pt modelId="{4DAF2837-E5BA-4035-A915-F875120C24E6}" type="pres">
      <dgm:prSet presAssocID="{8E176689-2670-444E-8A32-61C22846C910}" presName="textNode" presStyleLbl="node1" presStyleIdx="2" presStyleCnt="3">
        <dgm:presLayoutVars>
          <dgm:bulletEnabled val="1"/>
        </dgm:presLayoutVars>
      </dgm:prSet>
      <dgm:spPr/>
      <dgm:t>
        <a:bodyPr/>
        <a:lstStyle/>
        <a:p>
          <a:endParaRPr lang="ru-RU"/>
        </a:p>
      </dgm:t>
    </dgm:pt>
  </dgm:ptLst>
  <dgm:cxnLst>
    <dgm:cxn modelId="{A4F31CD3-6744-469F-B261-703D8EE40823}" srcId="{FDDEB32D-F728-4EE6-9B6C-BA2F06E4E0F6}" destId="{8E176689-2670-444E-8A32-61C22846C910}" srcOrd="2" destOrd="0" parTransId="{23130E5D-D4DB-43CA-9BB1-A228BE19C846}" sibTransId="{CE268C92-1E65-41E9-9808-B8AE94E0AF83}"/>
    <dgm:cxn modelId="{B8283EBD-1622-49C2-A853-D4761917B5A8}" type="presOf" srcId="{8E176689-2670-444E-8A32-61C22846C910}" destId="{4DAF2837-E5BA-4035-A915-F875120C24E6}" srcOrd="0" destOrd="0" presId="urn:microsoft.com/office/officeart/2005/8/layout/hProcess9"/>
    <dgm:cxn modelId="{F094DB22-46BC-45AF-9167-A933D61CA57E}" type="presOf" srcId="{FDDEB32D-F728-4EE6-9B6C-BA2F06E4E0F6}" destId="{8968BB48-6EFD-4B67-8B34-D2833CC94D3A}" srcOrd="0" destOrd="0" presId="urn:microsoft.com/office/officeart/2005/8/layout/hProcess9"/>
    <dgm:cxn modelId="{5783591E-868B-438F-ADA7-AA088BF8F4B1}" type="presOf" srcId="{9111298D-440B-4686-82E2-D61C351E56F4}" destId="{EAFF9A6C-7031-439C-997A-A9C5908811F4}" srcOrd="0" destOrd="0" presId="urn:microsoft.com/office/officeart/2005/8/layout/hProcess9"/>
    <dgm:cxn modelId="{570670A8-5563-412C-915F-079303F676B4}" type="presOf" srcId="{867738F9-4464-4660-B696-D7597D11E044}" destId="{85EDD185-2976-418F-8CA9-B9703C8BE01B}" srcOrd="0" destOrd="0" presId="urn:microsoft.com/office/officeart/2005/8/layout/hProcess9"/>
    <dgm:cxn modelId="{8D25C7AC-BBCB-4017-8900-ED6AC57CBCFC}" srcId="{FDDEB32D-F728-4EE6-9B6C-BA2F06E4E0F6}" destId="{867738F9-4464-4660-B696-D7597D11E044}" srcOrd="1" destOrd="0" parTransId="{0832F3E0-F07C-465F-9888-1016B78FD845}" sibTransId="{C58F0384-3015-4B8F-84D8-D12449A57670}"/>
    <dgm:cxn modelId="{0DBA7D21-E87C-41A7-B2F5-E5184DF2C620}" srcId="{FDDEB32D-F728-4EE6-9B6C-BA2F06E4E0F6}" destId="{9111298D-440B-4686-82E2-D61C351E56F4}" srcOrd="0" destOrd="0" parTransId="{06EE3644-A0C6-4B9B-861A-1A0C4E39A3C3}" sibTransId="{338D8C17-813D-48A1-9B6E-F76A7126F7CB}"/>
    <dgm:cxn modelId="{7FF70F9F-FD36-47B5-907A-594C122D5855}" type="presParOf" srcId="{8968BB48-6EFD-4B67-8B34-D2833CC94D3A}" destId="{5261DAB3-F099-44BD-8F4B-1501861C383F}" srcOrd="0" destOrd="0" presId="urn:microsoft.com/office/officeart/2005/8/layout/hProcess9"/>
    <dgm:cxn modelId="{CC0340F9-1EB9-46D1-ACAD-0C87DE13621F}" type="presParOf" srcId="{8968BB48-6EFD-4B67-8B34-D2833CC94D3A}" destId="{AAB8BF47-E3E6-4F00-B59D-53F2AB5506CD}" srcOrd="1" destOrd="0" presId="urn:microsoft.com/office/officeart/2005/8/layout/hProcess9"/>
    <dgm:cxn modelId="{1843BDD1-198F-4990-B46F-F4A10E1EFCEB}" type="presParOf" srcId="{AAB8BF47-E3E6-4F00-B59D-53F2AB5506CD}" destId="{EAFF9A6C-7031-439C-997A-A9C5908811F4}" srcOrd="0" destOrd="0" presId="urn:microsoft.com/office/officeart/2005/8/layout/hProcess9"/>
    <dgm:cxn modelId="{D0BEE0FA-0416-4606-BD87-747739A88A16}" type="presParOf" srcId="{AAB8BF47-E3E6-4F00-B59D-53F2AB5506CD}" destId="{80DC4815-A14D-46CD-9A26-8E4EA88D3D41}" srcOrd="1" destOrd="0" presId="urn:microsoft.com/office/officeart/2005/8/layout/hProcess9"/>
    <dgm:cxn modelId="{291A80D3-59D8-44EE-88F5-EBB90A6E4020}" type="presParOf" srcId="{AAB8BF47-E3E6-4F00-B59D-53F2AB5506CD}" destId="{85EDD185-2976-418F-8CA9-B9703C8BE01B}" srcOrd="2" destOrd="0" presId="urn:microsoft.com/office/officeart/2005/8/layout/hProcess9"/>
    <dgm:cxn modelId="{8DFEF6E1-09B1-4350-9454-A4E244DA2796}" type="presParOf" srcId="{AAB8BF47-E3E6-4F00-B59D-53F2AB5506CD}" destId="{4C1D7342-2346-4134-AEB1-C2EA2CB2F5AD}" srcOrd="3" destOrd="0" presId="urn:microsoft.com/office/officeart/2005/8/layout/hProcess9"/>
    <dgm:cxn modelId="{397C2EFE-5674-4F64-9D82-06279EC5A2F4}" type="presParOf" srcId="{AAB8BF47-E3E6-4F00-B59D-53F2AB5506CD}" destId="{4DAF2837-E5BA-4035-A915-F875120C24E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75375-81E2-4594-87B1-E3F8EA6E4836}" type="doc">
      <dgm:prSet loTypeId="urn:microsoft.com/office/officeart/2005/8/layout/venn3" loCatId="relationship" qsTypeId="urn:microsoft.com/office/officeart/2005/8/quickstyle/simple3" qsCatId="simple" csTypeId="urn:microsoft.com/office/officeart/2005/8/colors/accent1_1" csCatId="accent1" phldr="1"/>
      <dgm:spPr/>
      <dgm:t>
        <a:bodyPr/>
        <a:lstStyle/>
        <a:p>
          <a:endParaRPr lang="ru-RU"/>
        </a:p>
      </dgm:t>
    </dgm:pt>
    <dgm:pt modelId="{B447D83A-A057-4321-8512-91AC448C85B6}">
      <dgm:prSet phldrT="[Текст]"/>
      <dgm:spPr/>
      <dgm:t>
        <a:bodyPr/>
        <a:lstStyle/>
        <a:p>
          <a:r>
            <a:rPr lang="ru-RU" b="1" dirty="0" smtClean="0">
              <a:solidFill>
                <a:schemeClr val="bg1"/>
              </a:solidFill>
            </a:rPr>
            <a:t>держатель коммуникаций с заказчиком</a:t>
          </a:r>
          <a:endParaRPr lang="ru-RU" b="1" dirty="0">
            <a:solidFill>
              <a:schemeClr val="bg1"/>
            </a:solidFill>
          </a:endParaRPr>
        </a:p>
      </dgm:t>
    </dgm:pt>
    <dgm:pt modelId="{DB6F81C6-BF57-4C38-ACFC-5D8A1BF6BA0D}" type="parTrans" cxnId="{36E9E416-35CB-4FD2-A6C9-9A10F38EC820}">
      <dgm:prSet/>
      <dgm:spPr/>
      <dgm:t>
        <a:bodyPr/>
        <a:lstStyle/>
        <a:p>
          <a:endParaRPr lang="ru-RU" b="1">
            <a:solidFill>
              <a:schemeClr val="bg1"/>
            </a:solidFill>
          </a:endParaRPr>
        </a:p>
      </dgm:t>
    </dgm:pt>
    <dgm:pt modelId="{01E37DB1-6716-4B5A-BBCC-E2573EB00926}" type="sibTrans" cxnId="{36E9E416-35CB-4FD2-A6C9-9A10F38EC820}">
      <dgm:prSet/>
      <dgm:spPr/>
      <dgm:t>
        <a:bodyPr/>
        <a:lstStyle/>
        <a:p>
          <a:endParaRPr lang="ru-RU" b="1">
            <a:solidFill>
              <a:schemeClr val="bg1"/>
            </a:solidFill>
          </a:endParaRPr>
        </a:p>
      </dgm:t>
    </dgm:pt>
    <dgm:pt modelId="{8890DBA3-72EF-4795-A105-57C34A624B3C}">
      <dgm:prSet phldrT="[Текст]"/>
      <dgm:spPr/>
      <dgm:t>
        <a:bodyPr/>
        <a:lstStyle/>
        <a:p>
          <a:r>
            <a:rPr lang="ru-RU" b="1" dirty="0" smtClean="0">
              <a:solidFill>
                <a:schemeClr val="bg1"/>
              </a:solidFill>
            </a:rPr>
            <a:t>организатор </a:t>
          </a:r>
          <a:r>
            <a:rPr lang="ru-RU" b="1" dirty="0" err="1" smtClean="0">
              <a:solidFill>
                <a:schemeClr val="bg1"/>
              </a:solidFill>
            </a:rPr>
            <a:t>форсайт</a:t>
          </a:r>
          <a:r>
            <a:rPr lang="ru-RU" b="1" dirty="0" smtClean="0">
              <a:solidFill>
                <a:schemeClr val="bg1"/>
              </a:solidFill>
            </a:rPr>
            <a:t>- проекта</a:t>
          </a:r>
          <a:endParaRPr lang="ru-RU" b="1" dirty="0">
            <a:solidFill>
              <a:schemeClr val="bg1"/>
            </a:solidFill>
          </a:endParaRPr>
        </a:p>
      </dgm:t>
    </dgm:pt>
    <dgm:pt modelId="{1F70E82F-8B35-4303-9D1A-816D21F8D776}" type="parTrans" cxnId="{42EA1D92-042D-430B-B9D2-BEC9BD13B21E}">
      <dgm:prSet/>
      <dgm:spPr/>
      <dgm:t>
        <a:bodyPr/>
        <a:lstStyle/>
        <a:p>
          <a:endParaRPr lang="ru-RU" b="1">
            <a:solidFill>
              <a:schemeClr val="bg1"/>
            </a:solidFill>
          </a:endParaRPr>
        </a:p>
      </dgm:t>
    </dgm:pt>
    <dgm:pt modelId="{87F71EDA-56CC-4C13-A5AE-F65EDA024DE6}" type="sibTrans" cxnId="{42EA1D92-042D-430B-B9D2-BEC9BD13B21E}">
      <dgm:prSet/>
      <dgm:spPr/>
      <dgm:t>
        <a:bodyPr/>
        <a:lstStyle/>
        <a:p>
          <a:endParaRPr lang="ru-RU" b="1">
            <a:solidFill>
              <a:schemeClr val="bg1"/>
            </a:solidFill>
          </a:endParaRPr>
        </a:p>
      </dgm:t>
    </dgm:pt>
    <dgm:pt modelId="{C8C70338-53BE-4CA5-925B-C4C600FAE2FD}">
      <dgm:prSet phldrT="[Текст]"/>
      <dgm:spPr/>
      <dgm:t>
        <a:bodyPr/>
        <a:lstStyle/>
        <a:p>
          <a:r>
            <a:rPr lang="ru-RU" b="1" dirty="0" smtClean="0">
              <a:solidFill>
                <a:schemeClr val="bg1"/>
              </a:solidFill>
            </a:rPr>
            <a:t>ведущий, старший модератор</a:t>
          </a:r>
          <a:endParaRPr lang="ru-RU" b="1" dirty="0">
            <a:solidFill>
              <a:schemeClr val="bg1"/>
            </a:solidFill>
          </a:endParaRPr>
        </a:p>
      </dgm:t>
    </dgm:pt>
    <dgm:pt modelId="{2D623CD7-4346-4E40-A7EA-F41F50EDED9C}" type="parTrans" cxnId="{A33CCB0F-8A97-4C22-84B5-4F2051BE281F}">
      <dgm:prSet/>
      <dgm:spPr/>
      <dgm:t>
        <a:bodyPr/>
        <a:lstStyle/>
        <a:p>
          <a:endParaRPr lang="ru-RU" b="1">
            <a:solidFill>
              <a:schemeClr val="bg1"/>
            </a:solidFill>
          </a:endParaRPr>
        </a:p>
      </dgm:t>
    </dgm:pt>
    <dgm:pt modelId="{DE3C6194-D04B-45A7-9C0D-70BF8367AF43}" type="sibTrans" cxnId="{A33CCB0F-8A97-4C22-84B5-4F2051BE281F}">
      <dgm:prSet/>
      <dgm:spPr/>
      <dgm:t>
        <a:bodyPr/>
        <a:lstStyle/>
        <a:p>
          <a:endParaRPr lang="ru-RU" b="1">
            <a:solidFill>
              <a:schemeClr val="bg1"/>
            </a:solidFill>
          </a:endParaRPr>
        </a:p>
      </dgm:t>
    </dgm:pt>
    <dgm:pt modelId="{4C40082F-38E2-4C01-9508-939F5B57776C}">
      <dgm:prSet phldrT="[Текст]"/>
      <dgm:spPr/>
      <dgm:t>
        <a:bodyPr/>
        <a:lstStyle/>
        <a:p>
          <a:r>
            <a:rPr lang="ru-RU" b="1" dirty="0" smtClean="0">
              <a:solidFill>
                <a:schemeClr val="bg1"/>
              </a:solidFill>
            </a:rPr>
            <a:t>модератор</a:t>
          </a:r>
          <a:endParaRPr lang="ru-RU" b="1" dirty="0">
            <a:solidFill>
              <a:schemeClr val="bg1"/>
            </a:solidFill>
          </a:endParaRPr>
        </a:p>
      </dgm:t>
    </dgm:pt>
    <dgm:pt modelId="{D8177B65-1FF6-4105-ADF3-C9F3CD468EC1}" type="parTrans" cxnId="{7FCDDD7F-7C7D-4AAE-A74F-5441811FEEBB}">
      <dgm:prSet/>
      <dgm:spPr/>
      <dgm:t>
        <a:bodyPr/>
        <a:lstStyle/>
        <a:p>
          <a:endParaRPr lang="ru-RU" b="1">
            <a:solidFill>
              <a:schemeClr val="bg1"/>
            </a:solidFill>
          </a:endParaRPr>
        </a:p>
      </dgm:t>
    </dgm:pt>
    <dgm:pt modelId="{BC1C8118-D37C-4A9A-9674-1966AEFCDFC5}" type="sibTrans" cxnId="{7FCDDD7F-7C7D-4AAE-A74F-5441811FEEBB}">
      <dgm:prSet/>
      <dgm:spPr/>
      <dgm:t>
        <a:bodyPr/>
        <a:lstStyle/>
        <a:p>
          <a:endParaRPr lang="ru-RU" b="1">
            <a:solidFill>
              <a:schemeClr val="bg1"/>
            </a:solidFill>
          </a:endParaRPr>
        </a:p>
      </dgm:t>
    </dgm:pt>
    <dgm:pt modelId="{F4BAFC99-7D56-43E8-8247-A8AB2457DAAA}">
      <dgm:prSet phldrT="[Текст]"/>
      <dgm:spPr/>
      <dgm:t>
        <a:bodyPr/>
        <a:lstStyle/>
        <a:p>
          <a:r>
            <a:rPr lang="ru-RU" b="1" dirty="0" smtClean="0">
              <a:solidFill>
                <a:schemeClr val="bg1"/>
              </a:solidFill>
            </a:rPr>
            <a:t>второй модератор</a:t>
          </a:r>
          <a:endParaRPr lang="ru-RU" b="1" dirty="0">
            <a:solidFill>
              <a:schemeClr val="bg1"/>
            </a:solidFill>
          </a:endParaRPr>
        </a:p>
      </dgm:t>
    </dgm:pt>
    <dgm:pt modelId="{E3E05E6E-124E-4793-9EF9-1D9BCAFBF8D0}" type="parTrans" cxnId="{B5B1691B-2EC0-47D0-96AB-F46133A114EB}">
      <dgm:prSet/>
      <dgm:spPr/>
      <dgm:t>
        <a:bodyPr/>
        <a:lstStyle/>
        <a:p>
          <a:endParaRPr lang="ru-RU" b="1">
            <a:solidFill>
              <a:schemeClr val="bg1"/>
            </a:solidFill>
          </a:endParaRPr>
        </a:p>
      </dgm:t>
    </dgm:pt>
    <dgm:pt modelId="{DE07A258-F56E-48A9-BF00-0423FAA8018B}" type="sibTrans" cxnId="{B5B1691B-2EC0-47D0-96AB-F46133A114EB}">
      <dgm:prSet/>
      <dgm:spPr/>
      <dgm:t>
        <a:bodyPr/>
        <a:lstStyle/>
        <a:p>
          <a:endParaRPr lang="ru-RU" b="1">
            <a:solidFill>
              <a:schemeClr val="bg1"/>
            </a:solidFill>
          </a:endParaRPr>
        </a:p>
      </dgm:t>
    </dgm:pt>
    <dgm:pt modelId="{B97B7EAA-2833-4685-A383-D2B6E4F5F97D}">
      <dgm:prSet phldrT="[Текст]"/>
      <dgm:spPr/>
      <dgm:t>
        <a:bodyPr/>
        <a:lstStyle/>
        <a:p>
          <a:r>
            <a:rPr lang="ru-RU" b="1" dirty="0" smtClean="0">
              <a:solidFill>
                <a:schemeClr val="bg1"/>
              </a:solidFill>
            </a:rPr>
            <a:t>ведущий сборщик</a:t>
          </a:r>
          <a:endParaRPr lang="ru-RU" b="1" dirty="0">
            <a:solidFill>
              <a:schemeClr val="bg1"/>
            </a:solidFill>
          </a:endParaRPr>
        </a:p>
      </dgm:t>
    </dgm:pt>
    <dgm:pt modelId="{762AB95F-8466-43DD-A82C-ECB98A98D9E1}" type="parTrans" cxnId="{457A6C6B-D80A-4F7C-BA17-2CBA9D68E728}">
      <dgm:prSet/>
      <dgm:spPr/>
      <dgm:t>
        <a:bodyPr/>
        <a:lstStyle/>
        <a:p>
          <a:endParaRPr lang="ru-RU" b="1">
            <a:solidFill>
              <a:schemeClr val="bg1"/>
            </a:solidFill>
          </a:endParaRPr>
        </a:p>
      </dgm:t>
    </dgm:pt>
    <dgm:pt modelId="{4A506DDA-0CEF-4C81-BDAC-01AA049CFD27}" type="sibTrans" cxnId="{457A6C6B-D80A-4F7C-BA17-2CBA9D68E728}">
      <dgm:prSet/>
      <dgm:spPr/>
      <dgm:t>
        <a:bodyPr/>
        <a:lstStyle/>
        <a:p>
          <a:endParaRPr lang="ru-RU" b="1">
            <a:solidFill>
              <a:schemeClr val="bg1"/>
            </a:solidFill>
          </a:endParaRPr>
        </a:p>
      </dgm:t>
    </dgm:pt>
    <dgm:pt modelId="{F1080CF9-C7A0-4B47-8D83-C19F2CE93CAF}" type="pres">
      <dgm:prSet presAssocID="{49875375-81E2-4594-87B1-E3F8EA6E4836}" presName="Name0" presStyleCnt="0">
        <dgm:presLayoutVars>
          <dgm:dir/>
          <dgm:resizeHandles val="exact"/>
        </dgm:presLayoutVars>
      </dgm:prSet>
      <dgm:spPr/>
    </dgm:pt>
    <dgm:pt modelId="{6EF7CAA6-B058-48E4-BA45-6CEF1EE32612}" type="pres">
      <dgm:prSet presAssocID="{B447D83A-A057-4321-8512-91AC448C85B6}" presName="Name5" presStyleLbl="vennNode1" presStyleIdx="0" presStyleCnt="6">
        <dgm:presLayoutVars>
          <dgm:bulletEnabled val="1"/>
        </dgm:presLayoutVars>
      </dgm:prSet>
      <dgm:spPr/>
      <dgm:t>
        <a:bodyPr/>
        <a:lstStyle/>
        <a:p>
          <a:endParaRPr lang="ru-RU"/>
        </a:p>
      </dgm:t>
    </dgm:pt>
    <dgm:pt modelId="{2096E9E3-FFF8-43C2-B0EF-0ADCF51247E9}" type="pres">
      <dgm:prSet presAssocID="{01E37DB1-6716-4B5A-BBCC-E2573EB00926}" presName="space" presStyleCnt="0"/>
      <dgm:spPr/>
    </dgm:pt>
    <dgm:pt modelId="{2C1693DE-0F5D-40A1-BAD2-D33DE4E92BC3}" type="pres">
      <dgm:prSet presAssocID="{8890DBA3-72EF-4795-A105-57C34A624B3C}" presName="Name5" presStyleLbl="vennNode1" presStyleIdx="1" presStyleCnt="6">
        <dgm:presLayoutVars>
          <dgm:bulletEnabled val="1"/>
        </dgm:presLayoutVars>
      </dgm:prSet>
      <dgm:spPr/>
      <dgm:t>
        <a:bodyPr/>
        <a:lstStyle/>
        <a:p>
          <a:endParaRPr lang="ru-RU"/>
        </a:p>
      </dgm:t>
    </dgm:pt>
    <dgm:pt modelId="{4CA5DB63-32D1-4741-9E9E-80486E9AB81C}" type="pres">
      <dgm:prSet presAssocID="{87F71EDA-56CC-4C13-A5AE-F65EDA024DE6}" presName="space" presStyleCnt="0"/>
      <dgm:spPr/>
    </dgm:pt>
    <dgm:pt modelId="{646CA58B-67CA-4CC8-91E0-56D4617EED88}" type="pres">
      <dgm:prSet presAssocID="{C8C70338-53BE-4CA5-925B-C4C600FAE2FD}" presName="Name5" presStyleLbl="vennNode1" presStyleIdx="2" presStyleCnt="6">
        <dgm:presLayoutVars>
          <dgm:bulletEnabled val="1"/>
        </dgm:presLayoutVars>
      </dgm:prSet>
      <dgm:spPr/>
      <dgm:t>
        <a:bodyPr/>
        <a:lstStyle/>
        <a:p>
          <a:endParaRPr lang="ru-RU"/>
        </a:p>
      </dgm:t>
    </dgm:pt>
    <dgm:pt modelId="{4BB8E4F5-2228-4CBE-A0EE-ED02EC5A82AA}" type="pres">
      <dgm:prSet presAssocID="{DE3C6194-D04B-45A7-9C0D-70BF8367AF43}" presName="space" presStyleCnt="0"/>
      <dgm:spPr/>
    </dgm:pt>
    <dgm:pt modelId="{B29A2F14-865B-40F4-B28E-46CB3F578F72}" type="pres">
      <dgm:prSet presAssocID="{4C40082F-38E2-4C01-9508-939F5B57776C}" presName="Name5" presStyleLbl="vennNode1" presStyleIdx="3" presStyleCnt="6">
        <dgm:presLayoutVars>
          <dgm:bulletEnabled val="1"/>
        </dgm:presLayoutVars>
      </dgm:prSet>
      <dgm:spPr/>
    </dgm:pt>
    <dgm:pt modelId="{533119D2-4490-458A-97C7-8844EED8A07F}" type="pres">
      <dgm:prSet presAssocID="{BC1C8118-D37C-4A9A-9674-1966AEFCDFC5}" presName="space" presStyleCnt="0"/>
      <dgm:spPr/>
    </dgm:pt>
    <dgm:pt modelId="{669FC5ED-49D0-4A6F-B589-5A807737FB99}" type="pres">
      <dgm:prSet presAssocID="{F4BAFC99-7D56-43E8-8247-A8AB2457DAAA}" presName="Name5" presStyleLbl="vennNode1" presStyleIdx="4" presStyleCnt="6">
        <dgm:presLayoutVars>
          <dgm:bulletEnabled val="1"/>
        </dgm:presLayoutVars>
      </dgm:prSet>
      <dgm:spPr/>
      <dgm:t>
        <a:bodyPr/>
        <a:lstStyle/>
        <a:p>
          <a:endParaRPr lang="ru-RU"/>
        </a:p>
      </dgm:t>
    </dgm:pt>
    <dgm:pt modelId="{85C9AFB6-F31D-4476-AE80-0FFC10185A60}" type="pres">
      <dgm:prSet presAssocID="{DE07A258-F56E-48A9-BF00-0423FAA8018B}" presName="space" presStyleCnt="0"/>
      <dgm:spPr/>
    </dgm:pt>
    <dgm:pt modelId="{7322934E-C429-4E91-8446-E6158E879C84}" type="pres">
      <dgm:prSet presAssocID="{B97B7EAA-2833-4685-A383-D2B6E4F5F97D}" presName="Name5" presStyleLbl="vennNode1" presStyleIdx="5" presStyleCnt="6">
        <dgm:presLayoutVars>
          <dgm:bulletEnabled val="1"/>
        </dgm:presLayoutVars>
      </dgm:prSet>
      <dgm:spPr/>
      <dgm:t>
        <a:bodyPr/>
        <a:lstStyle/>
        <a:p>
          <a:endParaRPr lang="ru-RU"/>
        </a:p>
      </dgm:t>
    </dgm:pt>
  </dgm:ptLst>
  <dgm:cxnLst>
    <dgm:cxn modelId="{D971EE7B-B29D-4598-A4AF-3233780F9CD6}" type="presOf" srcId="{C8C70338-53BE-4CA5-925B-C4C600FAE2FD}" destId="{646CA58B-67CA-4CC8-91E0-56D4617EED88}" srcOrd="0" destOrd="0" presId="urn:microsoft.com/office/officeart/2005/8/layout/venn3"/>
    <dgm:cxn modelId="{B5B1691B-2EC0-47D0-96AB-F46133A114EB}" srcId="{49875375-81E2-4594-87B1-E3F8EA6E4836}" destId="{F4BAFC99-7D56-43E8-8247-A8AB2457DAAA}" srcOrd="4" destOrd="0" parTransId="{E3E05E6E-124E-4793-9EF9-1D9BCAFBF8D0}" sibTransId="{DE07A258-F56E-48A9-BF00-0423FAA8018B}"/>
    <dgm:cxn modelId="{7DE58253-E12E-4C4A-BCBD-5AA5BF39BC2C}" type="presOf" srcId="{49875375-81E2-4594-87B1-E3F8EA6E4836}" destId="{F1080CF9-C7A0-4B47-8D83-C19F2CE93CAF}" srcOrd="0" destOrd="0" presId="urn:microsoft.com/office/officeart/2005/8/layout/venn3"/>
    <dgm:cxn modelId="{42EA1D92-042D-430B-B9D2-BEC9BD13B21E}" srcId="{49875375-81E2-4594-87B1-E3F8EA6E4836}" destId="{8890DBA3-72EF-4795-A105-57C34A624B3C}" srcOrd="1" destOrd="0" parTransId="{1F70E82F-8B35-4303-9D1A-816D21F8D776}" sibTransId="{87F71EDA-56CC-4C13-A5AE-F65EDA024DE6}"/>
    <dgm:cxn modelId="{36E9E416-35CB-4FD2-A6C9-9A10F38EC820}" srcId="{49875375-81E2-4594-87B1-E3F8EA6E4836}" destId="{B447D83A-A057-4321-8512-91AC448C85B6}" srcOrd="0" destOrd="0" parTransId="{DB6F81C6-BF57-4C38-ACFC-5D8A1BF6BA0D}" sibTransId="{01E37DB1-6716-4B5A-BBCC-E2573EB00926}"/>
    <dgm:cxn modelId="{457A6C6B-D80A-4F7C-BA17-2CBA9D68E728}" srcId="{49875375-81E2-4594-87B1-E3F8EA6E4836}" destId="{B97B7EAA-2833-4685-A383-D2B6E4F5F97D}" srcOrd="5" destOrd="0" parTransId="{762AB95F-8466-43DD-A82C-ECB98A98D9E1}" sibTransId="{4A506DDA-0CEF-4C81-BDAC-01AA049CFD27}"/>
    <dgm:cxn modelId="{2C97584B-08C4-4BC4-BEB3-41479C7D4C71}" type="presOf" srcId="{8890DBA3-72EF-4795-A105-57C34A624B3C}" destId="{2C1693DE-0F5D-40A1-BAD2-D33DE4E92BC3}" srcOrd="0" destOrd="0" presId="urn:microsoft.com/office/officeart/2005/8/layout/venn3"/>
    <dgm:cxn modelId="{A33CCB0F-8A97-4C22-84B5-4F2051BE281F}" srcId="{49875375-81E2-4594-87B1-E3F8EA6E4836}" destId="{C8C70338-53BE-4CA5-925B-C4C600FAE2FD}" srcOrd="2" destOrd="0" parTransId="{2D623CD7-4346-4E40-A7EA-F41F50EDED9C}" sibTransId="{DE3C6194-D04B-45A7-9C0D-70BF8367AF43}"/>
    <dgm:cxn modelId="{E319D29E-9F19-4AA7-92A7-8B5EC06C52AD}" type="presOf" srcId="{4C40082F-38E2-4C01-9508-939F5B57776C}" destId="{B29A2F14-865B-40F4-B28E-46CB3F578F72}" srcOrd="0" destOrd="0" presId="urn:microsoft.com/office/officeart/2005/8/layout/venn3"/>
    <dgm:cxn modelId="{7FCDDD7F-7C7D-4AAE-A74F-5441811FEEBB}" srcId="{49875375-81E2-4594-87B1-E3F8EA6E4836}" destId="{4C40082F-38E2-4C01-9508-939F5B57776C}" srcOrd="3" destOrd="0" parTransId="{D8177B65-1FF6-4105-ADF3-C9F3CD468EC1}" sibTransId="{BC1C8118-D37C-4A9A-9674-1966AEFCDFC5}"/>
    <dgm:cxn modelId="{92223AFA-D0FE-4E16-A351-AE9B91925C12}" type="presOf" srcId="{F4BAFC99-7D56-43E8-8247-A8AB2457DAAA}" destId="{669FC5ED-49D0-4A6F-B589-5A807737FB99}" srcOrd="0" destOrd="0" presId="urn:microsoft.com/office/officeart/2005/8/layout/venn3"/>
    <dgm:cxn modelId="{358BD3FA-A32C-4B2C-8733-2434FCEB0D2C}" type="presOf" srcId="{B97B7EAA-2833-4685-A383-D2B6E4F5F97D}" destId="{7322934E-C429-4E91-8446-E6158E879C84}" srcOrd="0" destOrd="0" presId="urn:microsoft.com/office/officeart/2005/8/layout/venn3"/>
    <dgm:cxn modelId="{8ACFC911-02D2-47E1-A2A3-C38ACD09B66E}" type="presOf" srcId="{B447D83A-A057-4321-8512-91AC448C85B6}" destId="{6EF7CAA6-B058-48E4-BA45-6CEF1EE32612}" srcOrd="0" destOrd="0" presId="urn:microsoft.com/office/officeart/2005/8/layout/venn3"/>
    <dgm:cxn modelId="{FD34B5A9-C372-4034-BAE6-E6FFA10FF3E1}" type="presParOf" srcId="{F1080CF9-C7A0-4B47-8D83-C19F2CE93CAF}" destId="{6EF7CAA6-B058-48E4-BA45-6CEF1EE32612}" srcOrd="0" destOrd="0" presId="urn:microsoft.com/office/officeart/2005/8/layout/venn3"/>
    <dgm:cxn modelId="{E9663AE9-E162-41E7-BE19-E16BFAB11E21}" type="presParOf" srcId="{F1080CF9-C7A0-4B47-8D83-C19F2CE93CAF}" destId="{2096E9E3-FFF8-43C2-B0EF-0ADCF51247E9}" srcOrd="1" destOrd="0" presId="urn:microsoft.com/office/officeart/2005/8/layout/venn3"/>
    <dgm:cxn modelId="{7BD32E33-CAC8-4BBD-B26D-249700CAE32B}" type="presParOf" srcId="{F1080CF9-C7A0-4B47-8D83-C19F2CE93CAF}" destId="{2C1693DE-0F5D-40A1-BAD2-D33DE4E92BC3}" srcOrd="2" destOrd="0" presId="urn:microsoft.com/office/officeart/2005/8/layout/venn3"/>
    <dgm:cxn modelId="{A7AEE0B7-B8ED-4A91-98C4-811D1D6B8585}" type="presParOf" srcId="{F1080CF9-C7A0-4B47-8D83-C19F2CE93CAF}" destId="{4CA5DB63-32D1-4741-9E9E-80486E9AB81C}" srcOrd="3" destOrd="0" presId="urn:microsoft.com/office/officeart/2005/8/layout/venn3"/>
    <dgm:cxn modelId="{4EF0212D-62A2-4D82-B8E0-2F5DA536B4F5}" type="presParOf" srcId="{F1080CF9-C7A0-4B47-8D83-C19F2CE93CAF}" destId="{646CA58B-67CA-4CC8-91E0-56D4617EED88}" srcOrd="4" destOrd="0" presId="urn:microsoft.com/office/officeart/2005/8/layout/venn3"/>
    <dgm:cxn modelId="{01759CCB-C0EE-4504-9D20-090C18708AC8}" type="presParOf" srcId="{F1080CF9-C7A0-4B47-8D83-C19F2CE93CAF}" destId="{4BB8E4F5-2228-4CBE-A0EE-ED02EC5A82AA}" srcOrd="5" destOrd="0" presId="urn:microsoft.com/office/officeart/2005/8/layout/venn3"/>
    <dgm:cxn modelId="{737FE96C-9B21-42D0-B88F-BFAD6838F9E8}" type="presParOf" srcId="{F1080CF9-C7A0-4B47-8D83-C19F2CE93CAF}" destId="{B29A2F14-865B-40F4-B28E-46CB3F578F72}" srcOrd="6" destOrd="0" presId="urn:microsoft.com/office/officeart/2005/8/layout/venn3"/>
    <dgm:cxn modelId="{DB540864-A554-46FA-A2EA-E74629578C5C}" type="presParOf" srcId="{F1080CF9-C7A0-4B47-8D83-C19F2CE93CAF}" destId="{533119D2-4490-458A-97C7-8844EED8A07F}" srcOrd="7" destOrd="0" presId="urn:microsoft.com/office/officeart/2005/8/layout/venn3"/>
    <dgm:cxn modelId="{E884A02A-7662-43A3-B80B-1E62962DDD97}" type="presParOf" srcId="{F1080CF9-C7A0-4B47-8D83-C19F2CE93CAF}" destId="{669FC5ED-49D0-4A6F-B589-5A807737FB99}" srcOrd="8" destOrd="0" presId="urn:microsoft.com/office/officeart/2005/8/layout/venn3"/>
    <dgm:cxn modelId="{D1EADDA6-4E3C-48D5-B20E-5D2D2EB47CA8}" type="presParOf" srcId="{F1080CF9-C7A0-4B47-8D83-C19F2CE93CAF}" destId="{85C9AFB6-F31D-4476-AE80-0FFC10185A60}" srcOrd="9" destOrd="0" presId="urn:microsoft.com/office/officeart/2005/8/layout/venn3"/>
    <dgm:cxn modelId="{26C9EAFF-9072-42BB-ACEE-B105DAE2980B}" type="presParOf" srcId="{F1080CF9-C7A0-4B47-8D83-C19F2CE93CAF}" destId="{7322934E-C429-4E91-8446-E6158E879C8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875375-81E2-4594-87B1-E3F8EA6E4836}" type="doc">
      <dgm:prSet loTypeId="urn:microsoft.com/office/officeart/2005/8/layout/venn3" loCatId="relationship" qsTypeId="urn:microsoft.com/office/officeart/2005/8/quickstyle/simple3" qsCatId="simple" csTypeId="urn:microsoft.com/office/officeart/2005/8/colors/accent1_1" csCatId="accent1" phldr="1"/>
      <dgm:spPr/>
      <dgm:t>
        <a:bodyPr/>
        <a:lstStyle/>
        <a:p>
          <a:endParaRPr lang="ru-RU"/>
        </a:p>
      </dgm:t>
    </dgm:pt>
    <dgm:pt modelId="{B447D83A-A057-4321-8512-91AC448C85B6}">
      <dgm:prSet phldrT="[Текст]"/>
      <dgm:spPr/>
      <dgm:t>
        <a:bodyPr/>
        <a:lstStyle/>
        <a:p>
          <a:r>
            <a:rPr lang="ru-RU" b="1" dirty="0" smtClean="0">
              <a:solidFill>
                <a:schemeClr val="bg1"/>
              </a:solidFill>
            </a:rPr>
            <a:t>сборщик</a:t>
          </a:r>
          <a:endParaRPr lang="ru-RU" b="1" dirty="0">
            <a:solidFill>
              <a:schemeClr val="bg1"/>
            </a:solidFill>
          </a:endParaRPr>
        </a:p>
      </dgm:t>
    </dgm:pt>
    <dgm:pt modelId="{DB6F81C6-BF57-4C38-ACFC-5D8A1BF6BA0D}" type="parTrans" cxnId="{36E9E416-35CB-4FD2-A6C9-9A10F38EC820}">
      <dgm:prSet/>
      <dgm:spPr/>
      <dgm:t>
        <a:bodyPr/>
        <a:lstStyle/>
        <a:p>
          <a:endParaRPr lang="ru-RU" b="1">
            <a:solidFill>
              <a:schemeClr val="bg1"/>
            </a:solidFill>
          </a:endParaRPr>
        </a:p>
      </dgm:t>
    </dgm:pt>
    <dgm:pt modelId="{01E37DB1-6716-4B5A-BBCC-E2573EB00926}" type="sibTrans" cxnId="{36E9E416-35CB-4FD2-A6C9-9A10F38EC820}">
      <dgm:prSet/>
      <dgm:spPr/>
      <dgm:t>
        <a:bodyPr/>
        <a:lstStyle/>
        <a:p>
          <a:endParaRPr lang="ru-RU" b="1">
            <a:solidFill>
              <a:schemeClr val="bg1"/>
            </a:solidFill>
          </a:endParaRPr>
        </a:p>
      </dgm:t>
    </dgm:pt>
    <dgm:pt modelId="{8890DBA3-72EF-4795-A105-57C34A624B3C}">
      <dgm:prSet phldrT="[Текст]"/>
      <dgm:spPr/>
      <dgm:t>
        <a:bodyPr/>
        <a:lstStyle/>
        <a:p>
          <a:r>
            <a:rPr lang="ru-RU" b="1" dirty="0" smtClean="0">
              <a:solidFill>
                <a:schemeClr val="bg1"/>
              </a:solidFill>
            </a:rPr>
            <a:t>визуализатор</a:t>
          </a:r>
          <a:endParaRPr lang="ru-RU" b="1" dirty="0">
            <a:solidFill>
              <a:schemeClr val="bg1"/>
            </a:solidFill>
          </a:endParaRPr>
        </a:p>
      </dgm:t>
    </dgm:pt>
    <dgm:pt modelId="{1F70E82F-8B35-4303-9D1A-816D21F8D776}" type="parTrans" cxnId="{42EA1D92-042D-430B-B9D2-BEC9BD13B21E}">
      <dgm:prSet/>
      <dgm:spPr/>
      <dgm:t>
        <a:bodyPr/>
        <a:lstStyle/>
        <a:p>
          <a:endParaRPr lang="ru-RU" b="1">
            <a:solidFill>
              <a:schemeClr val="bg1"/>
            </a:solidFill>
          </a:endParaRPr>
        </a:p>
      </dgm:t>
    </dgm:pt>
    <dgm:pt modelId="{87F71EDA-56CC-4C13-A5AE-F65EDA024DE6}" type="sibTrans" cxnId="{42EA1D92-042D-430B-B9D2-BEC9BD13B21E}">
      <dgm:prSet/>
      <dgm:spPr/>
      <dgm:t>
        <a:bodyPr/>
        <a:lstStyle/>
        <a:p>
          <a:endParaRPr lang="ru-RU" b="1">
            <a:solidFill>
              <a:schemeClr val="bg1"/>
            </a:solidFill>
          </a:endParaRPr>
        </a:p>
      </dgm:t>
    </dgm:pt>
    <dgm:pt modelId="{C8C70338-53BE-4CA5-925B-C4C600FAE2FD}">
      <dgm:prSet phldrT="[Текст]"/>
      <dgm:spPr/>
      <dgm:t>
        <a:bodyPr/>
        <a:lstStyle/>
        <a:p>
          <a:r>
            <a:rPr lang="ru-RU" b="1" dirty="0" smtClean="0">
              <a:solidFill>
                <a:schemeClr val="bg1"/>
              </a:solidFill>
            </a:rPr>
            <a:t>аналитик</a:t>
          </a:r>
          <a:endParaRPr lang="ru-RU" b="1" dirty="0">
            <a:solidFill>
              <a:schemeClr val="bg1"/>
            </a:solidFill>
          </a:endParaRPr>
        </a:p>
      </dgm:t>
    </dgm:pt>
    <dgm:pt modelId="{2D623CD7-4346-4E40-A7EA-F41F50EDED9C}" type="parTrans" cxnId="{A33CCB0F-8A97-4C22-84B5-4F2051BE281F}">
      <dgm:prSet/>
      <dgm:spPr/>
      <dgm:t>
        <a:bodyPr/>
        <a:lstStyle/>
        <a:p>
          <a:endParaRPr lang="ru-RU" b="1">
            <a:solidFill>
              <a:schemeClr val="bg1"/>
            </a:solidFill>
          </a:endParaRPr>
        </a:p>
      </dgm:t>
    </dgm:pt>
    <dgm:pt modelId="{DE3C6194-D04B-45A7-9C0D-70BF8367AF43}" type="sibTrans" cxnId="{A33CCB0F-8A97-4C22-84B5-4F2051BE281F}">
      <dgm:prSet/>
      <dgm:spPr/>
      <dgm:t>
        <a:bodyPr/>
        <a:lstStyle/>
        <a:p>
          <a:endParaRPr lang="ru-RU" b="1">
            <a:solidFill>
              <a:schemeClr val="bg1"/>
            </a:solidFill>
          </a:endParaRPr>
        </a:p>
      </dgm:t>
    </dgm:pt>
    <dgm:pt modelId="{4C40082F-38E2-4C01-9508-939F5B57776C}">
      <dgm:prSet phldrT="[Текст]"/>
      <dgm:spPr/>
      <dgm:t>
        <a:bodyPr/>
        <a:lstStyle/>
        <a:p>
          <a:r>
            <a:rPr lang="ru-RU" b="1" dirty="0" smtClean="0">
              <a:solidFill>
                <a:schemeClr val="bg1"/>
              </a:solidFill>
            </a:rPr>
            <a:t>администратор</a:t>
          </a:r>
          <a:endParaRPr lang="ru-RU" b="1" dirty="0">
            <a:solidFill>
              <a:schemeClr val="bg1"/>
            </a:solidFill>
          </a:endParaRPr>
        </a:p>
      </dgm:t>
    </dgm:pt>
    <dgm:pt modelId="{D8177B65-1FF6-4105-ADF3-C9F3CD468EC1}" type="parTrans" cxnId="{7FCDDD7F-7C7D-4AAE-A74F-5441811FEEBB}">
      <dgm:prSet/>
      <dgm:spPr/>
      <dgm:t>
        <a:bodyPr/>
        <a:lstStyle/>
        <a:p>
          <a:endParaRPr lang="ru-RU" b="1">
            <a:solidFill>
              <a:schemeClr val="bg1"/>
            </a:solidFill>
          </a:endParaRPr>
        </a:p>
      </dgm:t>
    </dgm:pt>
    <dgm:pt modelId="{BC1C8118-D37C-4A9A-9674-1966AEFCDFC5}" type="sibTrans" cxnId="{7FCDDD7F-7C7D-4AAE-A74F-5441811FEEBB}">
      <dgm:prSet/>
      <dgm:spPr/>
      <dgm:t>
        <a:bodyPr/>
        <a:lstStyle/>
        <a:p>
          <a:endParaRPr lang="ru-RU" b="1">
            <a:solidFill>
              <a:schemeClr val="bg1"/>
            </a:solidFill>
          </a:endParaRPr>
        </a:p>
      </dgm:t>
    </dgm:pt>
    <dgm:pt modelId="{F4BAFC99-7D56-43E8-8247-A8AB2457DAAA}">
      <dgm:prSet phldrT="[Текст]"/>
      <dgm:spPr/>
      <dgm:t>
        <a:bodyPr/>
        <a:lstStyle/>
        <a:p>
          <a:r>
            <a:rPr lang="ru-RU" b="1" dirty="0" smtClean="0">
              <a:solidFill>
                <a:schemeClr val="bg1"/>
              </a:solidFill>
            </a:rPr>
            <a:t>логгер</a:t>
          </a:r>
          <a:endParaRPr lang="ru-RU" b="1" dirty="0">
            <a:solidFill>
              <a:schemeClr val="bg1"/>
            </a:solidFill>
          </a:endParaRPr>
        </a:p>
      </dgm:t>
    </dgm:pt>
    <dgm:pt modelId="{E3E05E6E-124E-4793-9EF9-1D9BCAFBF8D0}" type="parTrans" cxnId="{B5B1691B-2EC0-47D0-96AB-F46133A114EB}">
      <dgm:prSet/>
      <dgm:spPr/>
      <dgm:t>
        <a:bodyPr/>
        <a:lstStyle/>
        <a:p>
          <a:endParaRPr lang="ru-RU" b="1">
            <a:solidFill>
              <a:schemeClr val="bg1"/>
            </a:solidFill>
          </a:endParaRPr>
        </a:p>
      </dgm:t>
    </dgm:pt>
    <dgm:pt modelId="{DE07A258-F56E-48A9-BF00-0423FAA8018B}" type="sibTrans" cxnId="{B5B1691B-2EC0-47D0-96AB-F46133A114EB}">
      <dgm:prSet/>
      <dgm:spPr/>
      <dgm:t>
        <a:bodyPr/>
        <a:lstStyle/>
        <a:p>
          <a:endParaRPr lang="ru-RU" b="1">
            <a:solidFill>
              <a:schemeClr val="bg1"/>
            </a:solidFill>
          </a:endParaRPr>
        </a:p>
      </dgm:t>
    </dgm:pt>
    <dgm:pt modelId="{F1080CF9-C7A0-4B47-8D83-C19F2CE93CAF}" type="pres">
      <dgm:prSet presAssocID="{49875375-81E2-4594-87B1-E3F8EA6E4836}" presName="Name0" presStyleCnt="0">
        <dgm:presLayoutVars>
          <dgm:dir/>
          <dgm:resizeHandles val="exact"/>
        </dgm:presLayoutVars>
      </dgm:prSet>
      <dgm:spPr/>
    </dgm:pt>
    <dgm:pt modelId="{6EF7CAA6-B058-48E4-BA45-6CEF1EE32612}" type="pres">
      <dgm:prSet presAssocID="{B447D83A-A057-4321-8512-91AC448C85B6}" presName="Name5" presStyleLbl="vennNode1" presStyleIdx="0" presStyleCnt="5">
        <dgm:presLayoutVars>
          <dgm:bulletEnabled val="1"/>
        </dgm:presLayoutVars>
      </dgm:prSet>
      <dgm:spPr/>
      <dgm:t>
        <a:bodyPr/>
        <a:lstStyle/>
        <a:p>
          <a:endParaRPr lang="ru-RU"/>
        </a:p>
      </dgm:t>
    </dgm:pt>
    <dgm:pt modelId="{2096E9E3-FFF8-43C2-B0EF-0ADCF51247E9}" type="pres">
      <dgm:prSet presAssocID="{01E37DB1-6716-4B5A-BBCC-E2573EB00926}" presName="space" presStyleCnt="0"/>
      <dgm:spPr/>
    </dgm:pt>
    <dgm:pt modelId="{2C1693DE-0F5D-40A1-BAD2-D33DE4E92BC3}" type="pres">
      <dgm:prSet presAssocID="{8890DBA3-72EF-4795-A105-57C34A624B3C}" presName="Name5" presStyleLbl="vennNode1" presStyleIdx="1" presStyleCnt="5">
        <dgm:presLayoutVars>
          <dgm:bulletEnabled val="1"/>
        </dgm:presLayoutVars>
      </dgm:prSet>
      <dgm:spPr/>
      <dgm:t>
        <a:bodyPr/>
        <a:lstStyle/>
        <a:p>
          <a:endParaRPr lang="ru-RU"/>
        </a:p>
      </dgm:t>
    </dgm:pt>
    <dgm:pt modelId="{4CA5DB63-32D1-4741-9E9E-80486E9AB81C}" type="pres">
      <dgm:prSet presAssocID="{87F71EDA-56CC-4C13-A5AE-F65EDA024DE6}" presName="space" presStyleCnt="0"/>
      <dgm:spPr/>
    </dgm:pt>
    <dgm:pt modelId="{646CA58B-67CA-4CC8-91E0-56D4617EED88}" type="pres">
      <dgm:prSet presAssocID="{C8C70338-53BE-4CA5-925B-C4C600FAE2FD}" presName="Name5" presStyleLbl="vennNode1" presStyleIdx="2" presStyleCnt="5">
        <dgm:presLayoutVars>
          <dgm:bulletEnabled val="1"/>
        </dgm:presLayoutVars>
      </dgm:prSet>
      <dgm:spPr/>
    </dgm:pt>
    <dgm:pt modelId="{4BB8E4F5-2228-4CBE-A0EE-ED02EC5A82AA}" type="pres">
      <dgm:prSet presAssocID="{DE3C6194-D04B-45A7-9C0D-70BF8367AF43}" presName="space" presStyleCnt="0"/>
      <dgm:spPr/>
    </dgm:pt>
    <dgm:pt modelId="{B29A2F14-865B-40F4-B28E-46CB3F578F72}" type="pres">
      <dgm:prSet presAssocID="{4C40082F-38E2-4C01-9508-939F5B57776C}" presName="Name5" presStyleLbl="vennNode1" presStyleIdx="3" presStyleCnt="5">
        <dgm:presLayoutVars>
          <dgm:bulletEnabled val="1"/>
        </dgm:presLayoutVars>
      </dgm:prSet>
      <dgm:spPr/>
      <dgm:t>
        <a:bodyPr/>
        <a:lstStyle/>
        <a:p>
          <a:endParaRPr lang="ru-RU"/>
        </a:p>
      </dgm:t>
    </dgm:pt>
    <dgm:pt modelId="{533119D2-4490-458A-97C7-8844EED8A07F}" type="pres">
      <dgm:prSet presAssocID="{BC1C8118-D37C-4A9A-9674-1966AEFCDFC5}" presName="space" presStyleCnt="0"/>
      <dgm:spPr/>
    </dgm:pt>
    <dgm:pt modelId="{669FC5ED-49D0-4A6F-B589-5A807737FB99}" type="pres">
      <dgm:prSet presAssocID="{F4BAFC99-7D56-43E8-8247-A8AB2457DAAA}" presName="Name5" presStyleLbl="vennNode1" presStyleIdx="4" presStyleCnt="5">
        <dgm:presLayoutVars>
          <dgm:bulletEnabled val="1"/>
        </dgm:presLayoutVars>
      </dgm:prSet>
      <dgm:spPr/>
    </dgm:pt>
  </dgm:ptLst>
  <dgm:cxnLst>
    <dgm:cxn modelId="{E319D29E-9F19-4AA7-92A7-8B5EC06C52AD}" type="presOf" srcId="{4C40082F-38E2-4C01-9508-939F5B57776C}" destId="{B29A2F14-865B-40F4-B28E-46CB3F578F72}" srcOrd="0" destOrd="0" presId="urn:microsoft.com/office/officeart/2005/8/layout/venn3"/>
    <dgm:cxn modelId="{7FCDDD7F-7C7D-4AAE-A74F-5441811FEEBB}" srcId="{49875375-81E2-4594-87B1-E3F8EA6E4836}" destId="{4C40082F-38E2-4C01-9508-939F5B57776C}" srcOrd="3" destOrd="0" parTransId="{D8177B65-1FF6-4105-ADF3-C9F3CD468EC1}" sibTransId="{BC1C8118-D37C-4A9A-9674-1966AEFCDFC5}"/>
    <dgm:cxn modelId="{92223AFA-D0FE-4E16-A351-AE9B91925C12}" type="presOf" srcId="{F4BAFC99-7D56-43E8-8247-A8AB2457DAAA}" destId="{669FC5ED-49D0-4A6F-B589-5A807737FB99}" srcOrd="0" destOrd="0" presId="urn:microsoft.com/office/officeart/2005/8/layout/venn3"/>
    <dgm:cxn modelId="{A33CCB0F-8A97-4C22-84B5-4F2051BE281F}" srcId="{49875375-81E2-4594-87B1-E3F8EA6E4836}" destId="{C8C70338-53BE-4CA5-925B-C4C600FAE2FD}" srcOrd="2" destOrd="0" parTransId="{2D623CD7-4346-4E40-A7EA-F41F50EDED9C}" sibTransId="{DE3C6194-D04B-45A7-9C0D-70BF8367AF43}"/>
    <dgm:cxn modelId="{2C97584B-08C4-4BC4-BEB3-41479C7D4C71}" type="presOf" srcId="{8890DBA3-72EF-4795-A105-57C34A624B3C}" destId="{2C1693DE-0F5D-40A1-BAD2-D33DE4E92BC3}" srcOrd="0" destOrd="0" presId="urn:microsoft.com/office/officeart/2005/8/layout/venn3"/>
    <dgm:cxn modelId="{36E9E416-35CB-4FD2-A6C9-9A10F38EC820}" srcId="{49875375-81E2-4594-87B1-E3F8EA6E4836}" destId="{B447D83A-A057-4321-8512-91AC448C85B6}" srcOrd="0" destOrd="0" parTransId="{DB6F81C6-BF57-4C38-ACFC-5D8A1BF6BA0D}" sibTransId="{01E37DB1-6716-4B5A-BBCC-E2573EB00926}"/>
    <dgm:cxn modelId="{42EA1D92-042D-430B-B9D2-BEC9BD13B21E}" srcId="{49875375-81E2-4594-87B1-E3F8EA6E4836}" destId="{8890DBA3-72EF-4795-A105-57C34A624B3C}" srcOrd="1" destOrd="0" parTransId="{1F70E82F-8B35-4303-9D1A-816D21F8D776}" sibTransId="{87F71EDA-56CC-4C13-A5AE-F65EDA024DE6}"/>
    <dgm:cxn modelId="{B5B1691B-2EC0-47D0-96AB-F46133A114EB}" srcId="{49875375-81E2-4594-87B1-E3F8EA6E4836}" destId="{F4BAFC99-7D56-43E8-8247-A8AB2457DAAA}" srcOrd="4" destOrd="0" parTransId="{E3E05E6E-124E-4793-9EF9-1D9BCAFBF8D0}" sibTransId="{DE07A258-F56E-48A9-BF00-0423FAA8018B}"/>
    <dgm:cxn modelId="{8ACFC911-02D2-47E1-A2A3-C38ACD09B66E}" type="presOf" srcId="{B447D83A-A057-4321-8512-91AC448C85B6}" destId="{6EF7CAA6-B058-48E4-BA45-6CEF1EE32612}" srcOrd="0" destOrd="0" presId="urn:microsoft.com/office/officeart/2005/8/layout/venn3"/>
    <dgm:cxn modelId="{7DE58253-E12E-4C4A-BCBD-5AA5BF39BC2C}" type="presOf" srcId="{49875375-81E2-4594-87B1-E3F8EA6E4836}" destId="{F1080CF9-C7A0-4B47-8D83-C19F2CE93CAF}" srcOrd="0" destOrd="0" presId="urn:microsoft.com/office/officeart/2005/8/layout/venn3"/>
    <dgm:cxn modelId="{D971EE7B-B29D-4598-A4AF-3233780F9CD6}" type="presOf" srcId="{C8C70338-53BE-4CA5-925B-C4C600FAE2FD}" destId="{646CA58B-67CA-4CC8-91E0-56D4617EED88}" srcOrd="0" destOrd="0" presId="urn:microsoft.com/office/officeart/2005/8/layout/venn3"/>
    <dgm:cxn modelId="{FD34B5A9-C372-4034-BAE6-E6FFA10FF3E1}" type="presParOf" srcId="{F1080CF9-C7A0-4B47-8D83-C19F2CE93CAF}" destId="{6EF7CAA6-B058-48E4-BA45-6CEF1EE32612}" srcOrd="0" destOrd="0" presId="urn:microsoft.com/office/officeart/2005/8/layout/venn3"/>
    <dgm:cxn modelId="{E9663AE9-E162-41E7-BE19-E16BFAB11E21}" type="presParOf" srcId="{F1080CF9-C7A0-4B47-8D83-C19F2CE93CAF}" destId="{2096E9E3-FFF8-43C2-B0EF-0ADCF51247E9}" srcOrd="1" destOrd="0" presId="urn:microsoft.com/office/officeart/2005/8/layout/venn3"/>
    <dgm:cxn modelId="{7BD32E33-CAC8-4BBD-B26D-249700CAE32B}" type="presParOf" srcId="{F1080CF9-C7A0-4B47-8D83-C19F2CE93CAF}" destId="{2C1693DE-0F5D-40A1-BAD2-D33DE4E92BC3}" srcOrd="2" destOrd="0" presId="urn:microsoft.com/office/officeart/2005/8/layout/venn3"/>
    <dgm:cxn modelId="{A7AEE0B7-B8ED-4A91-98C4-811D1D6B8585}" type="presParOf" srcId="{F1080CF9-C7A0-4B47-8D83-C19F2CE93CAF}" destId="{4CA5DB63-32D1-4741-9E9E-80486E9AB81C}" srcOrd="3" destOrd="0" presId="urn:microsoft.com/office/officeart/2005/8/layout/venn3"/>
    <dgm:cxn modelId="{4EF0212D-62A2-4D82-B8E0-2F5DA536B4F5}" type="presParOf" srcId="{F1080CF9-C7A0-4B47-8D83-C19F2CE93CAF}" destId="{646CA58B-67CA-4CC8-91E0-56D4617EED88}" srcOrd="4" destOrd="0" presId="urn:microsoft.com/office/officeart/2005/8/layout/venn3"/>
    <dgm:cxn modelId="{01759CCB-C0EE-4504-9D20-090C18708AC8}" type="presParOf" srcId="{F1080CF9-C7A0-4B47-8D83-C19F2CE93CAF}" destId="{4BB8E4F5-2228-4CBE-A0EE-ED02EC5A82AA}" srcOrd="5" destOrd="0" presId="urn:microsoft.com/office/officeart/2005/8/layout/venn3"/>
    <dgm:cxn modelId="{737FE96C-9B21-42D0-B88F-BFAD6838F9E8}" type="presParOf" srcId="{F1080CF9-C7A0-4B47-8D83-C19F2CE93CAF}" destId="{B29A2F14-865B-40F4-B28E-46CB3F578F72}" srcOrd="6" destOrd="0" presId="urn:microsoft.com/office/officeart/2005/8/layout/venn3"/>
    <dgm:cxn modelId="{DB540864-A554-46FA-A2EA-E74629578C5C}" type="presParOf" srcId="{F1080CF9-C7A0-4B47-8D83-C19F2CE93CAF}" destId="{533119D2-4490-458A-97C7-8844EED8A07F}" srcOrd="7" destOrd="0" presId="urn:microsoft.com/office/officeart/2005/8/layout/venn3"/>
    <dgm:cxn modelId="{E884A02A-7662-43A3-B80B-1E62962DDD97}" type="presParOf" srcId="{F1080CF9-C7A0-4B47-8D83-C19F2CE93CAF}" destId="{669FC5ED-49D0-4A6F-B589-5A807737FB99}"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08ADE9-8CC9-4195-AD6A-3CFC6AC3DA79}"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ru-RU"/>
        </a:p>
      </dgm:t>
    </dgm:pt>
    <dgm:pt modelId="{546E1B1F-A25E-41F7-A5BB-F957A6077540}">
      <dgm:prSet phldrT="[Текст]" custT="1"/>
      <dgm:spPr/>
      <dgm:t>
        <a:bodyPr/>
        <a:lstStyle/>
        <a:p>
          <a:r>
            <a:rPr lang="ru-RU" sz="2000" b="1" i="1" dirty="0" smtClean="0"/>
            <a:t>Ближний</a:t>
          </a:r>
          <a:endParaRPr lang="ru-RU" sz="1700" b="1" i="1" dirty="0"/>
        </a:p>
      </dgm:t>
    </dgm:pt>
    <dgm:pt modelId="{3D836E6E-C819-43AF-83A6-28A51975FC02}" type="parTrans" cxnId="{FAC36C52-A055-4095-B554-CEC33B925DAA}">
      <dgm:prSet/>
      <dgm:spPr/>
      <dgm:t>
        <a:bodyPr/>
        <a:lstStyle/>
        <a:p>
          <a:endParaRPr lang="ru-RU"/>
        </a:p>
      </dgm:t>
    </dgm:pt>
    <dgm:pt modelId="{E9A3097C-6C5E-44E5-B153-0378A729845C}" type="sibTrans" cxnId="{FAC36C52-A055-4095-B554-CEC33B925DAA}">
      <dgm:prSet/>
      <dgm:spPr/>
      <dgm:t>
        <a:bodyPr/>
        <a:lstStyle/>
        <a:p>
          <a:endParaRPr lang="ru-RU"/>
        </a:p>
      </dgm:t>
    </dgm:pt>
    <dgm:pt modelId="{81617C94-D310-4E80-9E73-2AD00AF169CB}">
      <dgm:prSet phldrT="[Текст]"/>
      <dgm:spPr/>
      <dgm:t>
        <a:bodyPr/>
        <a:lstStyle/>
        <a:p>
          <a:r>
            <a:rPr lang="ru-RU" dirty="0" smtClean="0"/>
            <a:t>Для явлений, которые большинство участников наблюдает уже сейчас.  Фактически разнообразие материалов этого горизонта определяется мерой профессионализма и осведомленности в актуальных процессах собственной предметной области.</a:t>
          </a:r>
          <a:endParaRPr lang="ru-RU" dirty="0"/>
        </a:p>
      </dgm:t>
    </dgm:pt>
    <dgm:pt modelId="{BC1CEEE4-2ED6-4F98-8084-F408E9CF8946}" type="parTrans" cxnId="{80FFA072-A770-4679-8987-0CF9F7F53F54}">
      <dgm:prSet/>
      <dgm:spPr/>
      <dgm:t>
        <a:bodyPr/>
        <a:lstStyle/>
        <a:p>
          <a:endParaRPr lang="ru-RU"/>
        </a:p>
      </dgm:t>
    </dgm:pt>
    <dgm:pt modelId="{90312779-46AC-41AE-8061-895155692C42}" type="sibTrans" cxnId="{80FFA072-A770-4679-8987-0CF9F7F53F54}">
      <dgm:prSet/>
      <dgm:spPr/>
      <dgm:t>
        <a:bodyPr/>
        <a:lstStyle/>
        <a:p>
          <a:endParaRPr lang="ru-RU"/>
        </a:p>
      </dgm:t>
    </dgm:pt>
    <dgm:pt modelId="{ED2BD4E5-1084-459B-AFB8-34DF0A6FF3F3}">
      <dgm:prSet phldrT="[Текст]" custT="1"/>
      <dgm:spPr/>
      <dgm:t>
        <a:bodyPr/>
        <a:lstStyle/>
        <a:p>
          <a:r>
            <a:rPr lang="ru-RU" sz="2000" b="1" i="1" dirty="0" smtClean="0"/>
            <a:t>Средний</a:t>
          </a:r>
          <a:endParaRPr lang="ru-RU" sz="1700" b="1" i="1" dirty="0"/>
        </a:p>
      </dgm:t>
    </dgm:pt>
    <dgm:pt modelId="{80A935E5-9242-400A-A962-DABF24B43868}" type="parTrans" cxnId="{18E7EDEE-EB40-46F1-97E5-3BF411A3BF26}">
      <dgm:prSet/>
      <dgm:spPr/>
      <dgm:t>
        <a:bodyPr/>
        <a:lstStyle/>
        <a:p>
          <a:endParaRPr lang="ru-RU"/>
        </a:p>
      </dgm:t>
    </dgm:pt>
    <dgm:pt modelId="{3D29CEF5-634A-4383-BA26-6F9D0C928BBF}" type="sibTrans" cxnId="{18E7EDEE-EB40-46F1-97E5-3BF411A3BF26}">
      <dgm:prSet/>
      <dgm:spPr/>
      <dgm:t>
        <a:bodyPr/>
        <a:lstStyle/>
        <a:p>
          <a:endParaRPr lang="ru-RU"/>
        </a:p>
      </dgm:t>
    </dgm:pt>
    <dgm:pt modelId="{BD0C2739-52A9-4440-8F75-617443468106}">
      <dgm:prSet phldrT="[Текст]"/>
      <dgm:spPr/>
      <dgm:t>
        <a:bodyPr/>
        <a:lstStyle/>
        <a:p>
          <a:r>
            <a:rPr lang="ru-RU" dirty="0" smtClean="0"/>
            <a:t>Для явлений, предпосылки к которым есть уже сейчас, но произойдут они в ближайшем будущем, которые сами эксперты считают значимыми и прорывными уже для сегодняшнего дня. Размещение карточек в среднем горизонте может быть результатом уверенности экспертов в том, что именно в данный момент будут проявлены все предпосылки.</a:t>
          </a:r>
          <a:endParaRPr lang="ru-RU" dirty="0"/>
        </a:p>
      </dgm:t>
    </dgm:pt>
    <dgm:pt modelId="{A055301C-6AF2-4A2D-B22D-663AD155B98D}" type="parTrans" cxnId="{DE54D483-A867-4D0A-9DFD-1D5EA9FD534D}">
      <dgm:prSet/>
      <dgm:spPr/>
      <dgm:t>
        <a:bodyPr/>
        <a:lstStyle/>
        <a:p>
          <a:endParaRPr lang="ru-RU"/>
        </a:p>
      </dgm:t>
    </dgm:pt>
    <dgm:pt modelId="{B98A03F4-2809-4DC5-A971-C7DB52642C96}" type="sibTrans" cxnId="{DE54D483-A867-4D0A-9DFD-1D5EA9FD534D}">
      <dgm:prSet/>
      <dgm:spPr/>
      <dgm:t>
        <a:bodyPr/>
        <a:lstStyle/>
        <a:p>
          <a:endParaRPr lang="ru-RU"/>
        </a:p>
      </dgm:t>
    </dgm:pt>
    <dgm:pt modelId="{251D676A-E9E2-4185-8756-9695B970EC7E}">
      <dgm:prSet phldrT="[Текст]" custT="1"/>
      <dgm:spPr/>
      <dgm:t>
        <a:bodyPr/>
        <a:lstStyle/>
        <a:p>
          <a:r>
            <a:rPr lang="ru-RU" sz="2000" b="1" i="1" dirty="0" smtClean="0"/>
            <a:t>Дальний</a:t>
          </a:r>
          <a:endParaRPr lang="ru-RU" sz="1700" b="1" i="1" dirty="0"/>
        </a:p>
      </dgm:t>
    </dgm:pt>
    <dgm:pt modelId="{0070EB13-92EC-46EE-8824-97E4B552419F}" type="parTrans" cxnId="{5007488F-1EC9-4263-BD79-37E8F46999D5}">
      <dgm:prSet/>
      <dgm:spPr/>
      <dgm:t>
        <a:bodyPr/>
        <a:lstStyle/>
        <a:p>
          <a:endParaRPr lang="ru-RU"/>
        </a:p>
      </dgm:t>
    </dgm:pt>
    <dgm:pt modelId="{A8CDE555-6BCF-40A0-8DB1-27C126C3B2FC}" type="sibTrans" cxnId="{5007488F-1EC9-4263-BD79-37E8F46999D5}">
      <dgm:prSet/>
      <dgm:spPr/>
      <dgm:t>
        <a:bodyPr/>
        <a:lstStyle/>
        <a:p>
          <a:endParaRPr lang="ru-RU"/>
        </a:p>
      </dgm:t>
    </dgm:pt>
    <dgm:pt modelId="{33325283-EE10-4DDA-9E14-3C33A9CB461D}">
      <dgm:prSet phldrT="[Текст]"/>
      <dgm:spPr/>
      <dgm:t>
        <a:bodyPr/>
        <a:lstStyle/>
        <a:p>
          <a:r>
            <a:rPr lang="ru-RU" dirty="0" smtClean="0"/>
            <a:t>Для явлений, чье появление предполагается участниками на основе их представлений. Здесь могут быть объекты двух категорий. Первая – объекты, появление которых на карте диктуется развитием того или иного технологического тренда. Вторая – получившие развитие на новом технологическом уровне знакомые продукты.</a:t>
          </a:r>
          <a:endParaRPr lang="ru-RU" dirty="0"/>
        </a:p>
      </dgm:t>
    </dgm:pt>
    <dgm:pt modelId="{EE4E307F-D7A2-471D-8EF5-1DD042675FF3}" type="parTrans" cxnId="{55B7E1E9-0C9A-4C12-AE19-028523D46402}">
      <dgm:prSet/>
      <dgm:spPr/>
      <dgm:t>
        <a:bodyPr/>
        <a:lstStyle/>
        <a:p>
          <a:endParaRPr lang="ru-RU"/>
        </a:p>
      </dgm:t>
    </dgm:pt>
    <dgm:pt modelId="{D35A6AD8-0BB2-4C29-857D-36A35C0FBABB}" type="sibTrans" cxnId="{55B7E1E9-0C9A-4C12-AE19-028523D46402}">
      <dgm:prSet/>
      <dgm:spPr/>
      <dgm:t>
        <a:bodyPr/>
        <a:lstStyle/>
        <a:p>
          <a:endParaRPr lang="ru-RU"/>
        </a:p>
      </dgm:t>
    </dgm:pt>
    <dgm:pt modelId="{AA467B8B-C39A-45DA-BFA0-21936045E4F7}">
      <dgm:prSet/>
      <dgm:spPr/>
      <dgm:t>
        <a:bodyPr/>
        <a:lstStyle/>
        <a:p>
          <a:endParaRPr lang="ru-RU" dirty="0"/>
        </a:p>
      </dgm:t>
    </dgm:pt>
    <dgm:pt modelId="{99A55EBE-8818-4DE7-AF3B-C6EE81AF93BA}" type="parTrans" cxnId="{722ACB94-AECC-4DC2-9DD3-976ABED443CC}">
      <dgm:prSet/>
      <dgm:spPr/>
      <dgm:t>
        <a:bodyPr/>
        <a:lstStyle/>
        <a:p>
          <a:endParaRPr lang="ru-RU"/>
        </a:p>
      </dgm:t>
    </dgm:pt>
    <dgm:pt modelId="{EF8ED4DE-644B-4A6D-897F-C5A2529D27BD}" type="sibTrans" cxnId="{722ACB94-AECC-4DC2-9DD3-976ABED443CC}">
      <dgm:prSet/>
      <dgm:spPr/>
      <dgm:t>
        <a:bodyPr/>
        <a:lstStyle/>
        <a:p>
          <a:endParaRPr lang="ru-RU"/>
        </a:p>
      </dgm:t>
    </dgm:pt>
    <dgm:pt modelId="{A50FC7DC-0D9D-4682-BD14-0F77F082054F}" type="pres">
      <dgm:prSet presAssocID="{9508ADE9-8CC9-4195-AD6A-3CFC6AC3DA79}" presName="Name0" presStyleCnt="0">
        <dgm:presLayoutVars>
          <dgm:dir/>
          <dgm:animLvl val="lvl"/>
          <dgm:resizeHandles val="exact"/>
        </dgm:presLayoutVars>
      </dgm:prSet>
      <dgm:spPr/>
    </dgm:pt>
    <dgm:pt modelId="{79300CAD-94D8-4ADB-B231-F6B8EA407C7A}" type="pres">
      <dgm:prSet presAssocID="{546E1B1F-A25E-41F7-A5BB-F957A6077540}" presName="composite" presStyleCnt="0"/>
      <dgm:spPr/>
    </dgm:pt>
    <dgm:pt modelId="{D8FD02D0-838F-47C8-BCA6-FF093393A97C}" type="pres">
      <dgm:prSet presAssocID="{546E1B1F-A25E-41F7-A5BB-F957A6077540}" presName="parTx" presStyleLbl="alignNode1" presStyleIdx="0" presStyleCnt="3">
        <dgm:presLayoutVars>
          <dgm:chMax val="0"/>
          <dgm:chPref val="0"/>
          <dgm:bulletEnabled val="1"/>
        </dgm:presLayoutVars>
      </dgm:prSet>
      <dgm:spPr/>
    </dgm:pt>
    <dgm:pt modelId="{8D1F217D-C50B-48CF-9F8E-B60E188B49A5}" type="pres">
      <dgm:prSet presAssocID="{546E1B1F-A25E-41F7-A5BB-F957A6077540}" presName="desTx" presStyleLbl="alignAccFollowNode1" presStyleIdx="0" presStyleCnt="3">
        <dgm:presLayoutVars>
          <dgm:bulletEnabled val="1"/>
        </dgm:presLayoutVars>
      </dgm:prSet>
      <dgm:spPr/>
      <dgm:t>
        <a:bodyPr/>
        <a:lstStyle/>
        <a:p>
          <a:endParaRPr lang="ru-RU"/>
        </a:p>
      </dgm:t>
    </dgm:pt>
    <dgm:pt modelId="{7A2881CD-8BE9-44B7-BF0C-4257DF3D58A7}" type="pres">
      <dgm:prSet presAssocID="{E9A3097C-6C5E-44E5-B153-0378A729845C}" presName="space" presStyleCnt="0"/>
      <dgm:spPr/>
    </dgm:pt>
    <dgm:pt modelId="{64B99BC4-3466-438F-8C83-51D7D8C00CA6}" type="pres">
      <dgm:prSet presAssocID="{ED2BD4E5-1084-459B-AFB8-34DF0A6FF3F3}" presName="composite" presStyleCnt="0"/>
      <dgm:spPr/>
    </dgm:pt>
    <dgm:pt modelId="{A6452B6C-0601-4ED5-83E1-541ADA616418}" type="pres">
      <dgm:prSet presAssocID="{ED2BD4E5-1084-459B-AFB8-34DF0A6FF3F3}" presName="parTx" presStyleLbl="alignNode1" presStyleIdx="1" presStyleCnt="3">
        <dgm:presLayoutVars>
          <dgm:chMax val="0"/>
          <dgm:chPref val="0"/>
          <dgm:bulletEnabled val="1"/>
        </dgm:presLayoutVars>
      </dgm:prSet>
      <dgm:spPr/>
    </dgm:pt>
    <dgm:pt modelId="{BCBABDA1-41D6-42B8-A3E7-78A913E1AABE}" type="pres">
      <dgm:prSet presAssocID="{ED2BD4E5-1084-459B-AFB8-34DF0A6FF3F3}" presName="desTx" presStyleLbl="alignAccFollowNode1" presStyleIdx="1" presStyleCnt="3">
        <dgm:presLayoutVars>
          <dgm:bulletEnabled val="1"/>
        </dgm:presLayoutVars>
      </dgm:prSet>
      <dgm:spPr/>
      <dgm:t>
        <a:bodyPr/>
        <a:lstStyle/>
        <a:p>
          <a:endParaRPr lang="ru-RU"/>
        </a:p>
      </dgm:t>
    </dgm:pt>
    <dgm:pt modelId="{C99A652B-3F1E-4DBE-9BC7-CD2C2E82832B}" type="pres">
      <dgm:prSet presAssocID="{3D29CEF5-634A-4383-BA26-6F9D0C928BBF}" presName="space" presStyleCnt="0"/>
      <dgm:spPr/>
    </dgm:pt>
    <dgm:pt modelId="{EB1C87AF-49D2-4412-AEFE-13F95BB84CA9}" type="pres">
      <dgm:prSet presAssocID="{251D676A-E9E2-4185-8756-9695B970EC7E}" presName="composite" presStyleCnt="0"/>
      <dgm:spPr/>
    </dgm:pt>
    <dgm:pt modelId="{5CBD70F1-8085-4C89-93E8-7D378F5B1A02}" type="pres">
      <dgm:prSet presAssocID="{251D676A-E9E2-4185-8756-9695B970EC7E}" presName="parTx" presStyleLbl="alignNode1" presStyleIdx="2" presStyleCnt="3">
        <dgm:presLayoutVars>
          <dgm:chMax val="0"/>
          <dgm:chPref val="0"/>
          <dgm:bulletEnabled val="1"/>
        </dgm:presLayoutVars>
      </dgm:prSet>
      <dgm:spPr/>
    </dgm:pt>
    <dgm:pt modelId="{6F5C926D-B68A-4B25-8AB6-3440AF441479}" type="pres">
      <dgm:prSet presAssocID="{251D676A-E9E2-4185-8756-9695B970EC7E}" presName="desTx" presStyleLbl="alignAccFollowNode1" presStyleIdx="2" presStyleCnt="3">
        <dgm:presLayoutVars>
          <dgm:bulletEnabled val="1"/>
        </dgm:presLayoutVars>
      </dgm:prSet>
      <dgm:spPr/>
      <dgm:t>
        <a:bodyPr/>
        <a:lstStyle/>
        <a:p>
          <a:endParaRPr lang="ru-RU"/>
        </a:p>
      </dgm:t>
    </dgm:pt>
  </dgm:ptLst>
  <dgm:cxnLst>
    <dgm:cxn modelId="{AC2E1F5F-4878-4A57-B944-DAA71E2169F8}" type="presOf" srcId="{33325283-EE10-4DDA-9E14-3C33A9CB461D}" destId="{6F5C926D-B68A-4B25-8AB6-3440AF441479}" srcOrd="0" destOrd="0" presId="urn:microsoft.com/office/officeart/2005/8/layout/hList1"/>
    <dgm:cxn modelId="{80FFA072-A770-4679-8987-0CF9F7F53F54}" srcId="{546E1B1F-A25E-41F7-A5BB-F957A6077540}" destId="{81617C94-D310-4E80-9E73-2AD00AF169CB}" srcOrd="0" destOrd="0" parTransId="{BC1CEEE4-2ED6-4F98-8084-F408E9CF8946}" sibTransId="{90312779-46AC-41AE-8061-895155692C42}"/>
    <dgm:cxn modelId="{55B7E1E9-0C9A-4C12-AE19-028523D46402}" srcId="{251D676A-E9E2-4185-8756-9695B970EC7E}" destId="{33325283-EE10-4DDA-9E14-3C33A9CB461D}" srcOrd="0" destOrd="0" parTransId="{EE4E307F-D7A2-471D-8EF5-1DD042675FF3}" sibTransId="{D35A6AD8-0BB2-4C29-857D-36A35C0FBABB}"/>
    <dgm:cxn modelId="{47BC0304-BCE5-42B7-BF6D-F31FD17E42C5}" type="presOf" srcId="{81617C94-D310-4E80-9E73-2AD00AF169CB}" destId="{8D1F217D-C50B-48CF-9F8E-B60E188B49A5}" srcOrd="0" destOrd="0" presId="urn:microsoft.com/office/officeart/2005/8/layout/hList1"/>
    <dgm:cxn modelId="{FC2BA7FF-0121-44A1-B5A9-E1F67A1FA970}" type="presOf" srcId="{ED2BD4E5-1084-459B-AFB8-34DF0A6FF3F3}" destId="{A6452B6C-0601-4ED5-83E1-541ADA616418}" srcOrd="0" destOrd="0" presId="urn:microsoft.com/office/officeart/2005/8/layout/hList1"/>
    <dgm:cxn modelId="{FAC36C52-A055-4095-B554-CEC33B925DAA}" srcId="{9508ADE9-8CC9-4195-AD6A-3CFC6AC3DA79}" destId="{546E1B1F-A25E-41F7-A5BB-F957A6077540}" srcOrd="0" destOrd="0" parTransId="{3D836E6E-C819-43AF-83A6-28A51975FC02}" sibTransId="{E9A3097C-6C5E-44E5-B153-0378A729845C}"/>
    <dgm:cxn modelId="{18E7EDEE-EB40-46F1-97E5-3BF411A3BF26}" srcId="{9508ADE9-8CC9-4195-AD6A-3CFC6AC3DA79}" destId="{ED2BD4E5-1084-459B-AFB8-34DF0A6FF3F3}" srcOrd="1" destOrd="0" parTransId="{80A935E5-9242-400A-A962-DABF24B43868}" sibTransId="{3D29CEF5-634A-4383-BA26-6F9D0C928BBF}"/>
    <dgm:cxn modelId="{DE54D483-A867-4D0A-9DFD-1D5EA9FD534D}" srcId="{ED2BD4E5-1084-459B-AFB8-34DF0A6FF3F3}" destId="{BD0C2739-52A9-4440-8F75-617443468106}" srcOrd="0" destOrd="0" parTransId="{A055301C-6AF2-4A2D-B22D-663AD155B98D}" sibTransId="{B98A03F4-2809-4DC5-A971-C7DB52642C96}"/>
    <dgm:cxn modelId="{722ACB94-AECC-4DC2-9DD3-976ABED443CC}" srcId="{ED2BD4E5-1084-459B-AFB8-34DF0A6FF3F3}" destId="{AA467B8B-C39A-45DA-BFA0-21936045E4F7}" srcOrd="1" destOrd="0" parTransId="{99A55EBE-8818-4DE7-AF3B-C6EE81AF93BA}" sibTransId="{EF8ED4DE-644B-4A6D-897F-C5A2529D27BD}"/>
    <dgm:cxn modelId="{5007488F-1EC9-4263-BD79-37E8F46999D5}" srcId="{9508ADE9-8CC9-4195-AD6A-3CFC6AC3DA79}" destId="{251D676A-E9E2-4185-8756-9695B970EC7E}" srcOrd="2" destOrd="0" parTransId="{0070EB13-92EC-46EE-8824-97E4B552419F}" sibTransId="{A8CDE555-6BCF-40A0-8DB1-27C126C3B2FC}"/>
    <dgm:cxn modelId="{16B100E9-7314-4A88-BD87-BFDF4C816A9D}" type="presOf" srcId="{AA467B8B-C39A-45DA-BFA0-21936045E4F7}" destId="{BCBABDA1-41D6-42B8-A3E7-78A913E1AABE}" srcOrd="0" destOrd="1" presId="urn:microsoft.com/office/officeart/2005/8/layout/hList1"/>
    <dgm:cxn modelId="{FD674A4C-F3A2-44AD-A5C8-DD97C13593C6}" type="presOf" srcId="{BD0C2739-52A9-4440-8F75-617443468106}" destId="{BCBABDA1-41D6-42B8-A3E7-78A913E1AABE}" srcOrd="0" destOrd="0" presId="urn:microsoft.com/office/officeart/2005/8/layout/hList1"/>
    <dgm:cxn modelId="{3B6EC7A7-2C97-470F-9BF2-1A06B5CFF0C1}" type="presOf" srcId="{546E1B1F-A25E-41F7-A5BB-F957A6077540}" destId="{D8FD02D0-838F-47C8-BCA6-FF093393A97C}" srcOrd="0" destOrd="0" presId="urn:microsoft.com/office/officeart/2005/8/layout/hList1"/>
    <dgm:cxn modelId="{8A97BD8E-5903-4EE0-8C88-FA5B90E241CB}" type="presOf" srcId="{9508ADE9-8CC9-4195-AD6A-3CFC6AC3DA79}" destId="{A50FC7DC-0D9D-4682-BD14-0F77F082054F}" srcOrd="0" destOrd="0" presId="urn:microsoft.com/office/officeart/2005/8/layout/hList1"/>
    <dgm:cxn modelId="{0D462748-4805-4D74-9C8E-67E435980FAC}" type="presOf" srcId="{251D676A-E9E2-4185-8756-9695B970EC7E}" destId="{5CBD70F1-8085-4C89-93E8-7D378F5B1A02}" srcOrd="0" destOrd="0" presId="urn:microsoft.com/office/officeart/2005/8/layout/hList1"/>
    <dgm:cxn modelId="{329A2C86-0C70-4529-9BC6-271EB350AD6F}" type="presParOf" srcId="{A50FC7DC-0D9D-4682-BD14-0F77F082054F}" destId="{79300CAD-94D8-4ADB-B231-F6B8EA407C7A}" srcOrd="0" destOrd="0" presId="urn:microsoft.com/office/officeart/2005/8/layout/hList1"/>
    <dgm:cxn modelId="{41A4C88E-CE67-49D9-BCEF-A344DD4F9DE7}" type="presParOf" srcId="{79300CAD-94D8-4ADB-B231-F6B8EA407C7A}" destId="{D8FD02D0-838F-47C8-BCA6-FF093393A97C}" srcOrd="0" destOrd="0" presId="urn:microsoft.com/office/officeart/2005/8/layout/hList1"/>
    <dgm:cxn modelId="{C4F4FF52-C44B-4A45-B6A4-B86A78501885}" type="presParOf" srcId="{79300CAD-94D8-4ADB-B231-F6B8EA407C7A}" destId="{8D1F217D-C50B-48CF-9F8E-B60E188B49A5}" srcOrd="1" destOrd="0" presId="urn:microsoft.com/office/officeart/2005/8/layout/hList1"/>
    <dgm:cxn modelId="{97C44831-4A30-4083-A7C9-612972B2C47D}" type="presParOf" srcId="{A50FC7DC-0D9D-4682-BD14-0F77F082054F}" destId="{7A2881CD-8BE9-44B7-BF0C-4257DF3D58A7}" srcOrd="1" destOrd="0" presId="urn:microsoft.com/office/officeart/2005/8/layout/hList1"/>
    <dgm:cxn modelId="{781B5CCE-D264-47DE-8283-FBAF8C964C45}" type="presParOf" srcId="{A50FC7DC-0D9D-4682-BD14-0F77F082054F}" destId="{64B99BC4-3466-438F-8C83-51D7D8C00CA6}" srcOrd="2" destOrd="0" presId="urn:microsoft.com/office/officeart/2005/8/layout/hList1"/>
    <dgm:cxn modelId="{A59503B0-2CC3-4308-ABB7-F362EDAF3EBF}" type="presParOf" srcId="{64B99BC4-3466-438F-8C83-51D7D8C00CA6}" destId="{A6452B6C-0601-4ED5-83E1-541ADA616418}" srcOrd="0" destOrd="0" presId="urn:microsoft.com/office/officeart/2005/8/layout/hList1"/>
    <dgm:cxn modelId="{E99CADC3-C02F-4C5F-961C-88629F00BEE1}" type="presParOf" srcId="{64B99BC4-3466-438F-8C83-51D7D8C00CA6}" destId="{BCBABDA1-41D6-42B8-A3E7-78A913E1AABE}" srcOrd="1" destOrd="0" presId="urn:microsoft.com/office/officeart/2005/8/layout/hList1"/>
    <dgm:cxn modelId="{6F7E0016-E9BC-4F8B-9066-68CCA3741EE4}" type="presParOf" srcId="{A50FC7DC-0D9D-4682-BD14-0F77F082054F}" destId="{C99A652B-3F1E-4DBE-9BC7-CD2C2E82832B}" srcOrd="3" destOrd="0" presId="urn:microsoft.com/office/officeart/2005/8/layout/hList1"/>
    <dgm:cxn modelId="{9DFBC053-4B3D-4B27-A210-CF88A271B78A}" type="presParOf" srcId="{A50FC7DC-0D9D-4682-BD14-0F77F082054F}" destId="{EB1C87AF-49D2-4412-AEFE-13F95BB84CA9}" srcOrd="4" destOrd="0" presId="urn:microsoft.com/office/officeart/2005/8/layout/hList1"/>
    <dgm:cxn modelId="{E853442E-74C8-4100-9DBB-BD66611F3CDA}" type="presParOf" srcId="{EB1C87AF-49D2-4412-AEFE-13F95BB84CA9}" destId="{5CBD70F1-8085-4C89-93E8-7D378F5B1A02}" srcOrd="0" destOrd="0" presId="urn:microsoft.com/office/officeart/2005/8/layout/hList1"/>
    <dgm:cxn modelId="{3B15D0A8-E094-4557-98E2-268C028AC755}" type="presParOf" srcId="{EB1C87AF-49D2-4412-AEFE-13F95BB84CA9}" destId="{6F5C926D-B68A-4B25-8AB6-3440AF4414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EB2297-C56F-47FF-94FF-5976F5A89D2F}"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ru-RU"/>
        </a:p>
      </dgm:t>
    </dgm:pt>
    <dgm:pt modelId="{D9CC2F26-CD4D-4940-9121-08FA29071BE0}">
      <dgm:prSet phldrT="[Текст]"/>
      <dgm:spPr/>
      <dgm:t>
        <a:bodyPr/>
        <a:lstStyle/>
        <a:p>
          <a:r>
            <a:rPr lang="ru-RU" dirty="0" smtClean="0"/>
            <a:t>техническая фиксация содержания по ходу работы (фото, аудио, фиксация на карте будущего и </a:t>
          </a:r>
          <a:r>
            <a:rPr lang="ru-RU" dirty="0" err="1" smtClean="0"/>
            <a:t>флипчартах</a:t>
          </a:r>
          <a:r>
            <a:rPr lang="ru-RU" dirty="0" smtClean="0"/>
            <a:t> и т.д.)</a:t>
          </a:r>
          <a:endParaRPr lang="ru-RU" dirty="0"/>
        </a:p>
      </dgm:t>
    </dgm:pt>
    <dgm:pt modelId="{20968BF0-E4B3-4F24-95E6-7CB63C3CF85A}" type="parTrans" cxnId="{BF517579-A2B1-4F95-9C27-C810738E12B5}">
      <dgm:prSet/>
      <dgm:spPr/>
      <dgm:t>
        <a:bodyPr/>
        <a:lstStyle/>
        <a:p>
          <a:endParaRPr lang="ru-RU"/>
        </a:p>
      </dgm:t>
    </dgm:pt>
    <dgm:pt modelId="{9325ED65-66C5-4AFF-B628-0A9E0F9ED12A}" type="sibTrans" cxnId="{BF517579-A2B1-4F95-9C27-C810738E12B5}">
      <dgm:prSet/>
      <dgm:spPr/>
      <dgm:t>
        <a:bodyPr/>
        <a:lstStyle/>
        <a:p>
          <a:endParaRPr lang="ru-RU"/>
        </a:p>
      </dgm:t>
    </dgm:pt>
    <dgm:pt modelId="{705CCA65-C6EC-43DE-A07C-6144BB39D1D2}">
      <dgm:prSet phldrT="[Текст]"/>
      <dgm:spPr/>
      <dgm:t>
        <a:bodyPr/>
        <a:lstStyle/>
        <a:p>
          <a:r>
            <a:rPr lang="ru-RU" dirty="0" smtClean="0"/>
            <a:t>быстрая обработка — сбор информации по одному-двум критериям для проведения завершающего </a:t>
          </a:r>
          <a:r>
            <a:rPr lang="ru-RU" dirty="0" err="1" smtClean="0"/>
            <a:t>пленара</a:t>
          </a:r>
          <a:r>
            <a:rPr lang="ru-RU" dirty="0" smtClean="0"/>
            <a:t>, которая может быть представлена всем участникам сессии </a:t>
          </a:r>
          <a:endParaRPr lang="ru-RU" dirty="0"/>
        </a:p>
      </dgm:t>
    </dgm:pt>
    <dgm:pt modelId="{85A06850-86AC-48DC-ABE3-3339F83EBBE5}" type="parTrans" cxnId="{72A49DEE-605D-4182-8E0D-0BB912A782CC}">
      <dgm:prSet/>
      <dgm:spPr/>
      <dgm:t>
        <a:bodyPr/>
        <a:lstStyle/>
        <a:p>
          <a:endParaRPr lang="ru-RU"/>
        </a:p>
      </dgm:t>
    </dgm:pt>
    <dgm:pt modelId="{A2F3C615-5B02-48DB-AB8B-F5CEE6E1E3F4}" type="sibTrans" cxnId="{72A49DEE-605D-4182-8E0D-0BB912A782CC}">
      <dgm:prSet/>
      <dgm:spPr/>
      <dgm:t>
        <a:bodyPr/>
        <a:lstStyle/>
        <a:p>
          <a:endParaRPr lang="ru-RU"/>
        </a:p>
      </dgm:t>
    </dgm:pt>
    <dgm:pt modelId="{D018FC05-A187-4756-A325-23B14C94A9D5}">
      <dgm:prSet phldrT="[Текст]"/>
      <dgm:spPr/>
      <dgm:t>
        <a:bodyPr/>
        <a:lstStyle/>
        <a:p>
          <a:r>
            <a:rPr lang="ru-RU" dirty="0" smtClean="0"/>
            <a:t>быстрая сборка — обработка материала в течение ближайших пары дней, выделение наиболее важного содержания, подбор представления содержания в наиболее компактной и удобной форме</a:t>
          </a:r>
          <a:endParaRPr lang="ru-RU" dirty="0"/>
        </a:p>
      </dgm:t>
    </dgm:pt>
    <dgm:pt modelId="{438193D7-14EC-4D68-B1CC-CB2A963250FF}" type="parTrans" cxnId="{3CD16006-7F3C-4485-AA7D-FA5D4E6D0C1A}">
      <dgm:prSet/>
      <dgm:spPr/>
      <dgm:t>
        <a:bodyPr/>
        <a:lstStyle/>
        <a:p>
          <a:endParaRPr lang="ru-RU"/>
        </a:p>
      </dgm:t>
    </dgm:pt>
    <dgm:pt modelId="{D00BF969-192B-4370-AD45-A6C762617BE1}" type="sibTrans" cxnId="{3CD16006-7F3C-4485-AA7D-FA5D4E6D0C1A}">
      <dgm:prSet/>
      <dgm:spPr/>
      <dgm:t>
        <a:bodyPr/>
        <a:lstStyle/>
        <a:p>
          <a:endParaRPr lang="ru-RU"/>
        </a:p>
      </dgm:t>
    </dgm:pt>
    <dgm:pt modelId="{881B299D-F300-4F51-B7D0-B912CBAD46F5}">
      <dgm:prSet phldrT="[Текст]"/>
      <dgm:spPr/>
      <dgm:t>
        <a:bodyPr/>
        <a:lstStyle/>
        <a:p>
          <a:r>
            <a:rPr lang="ru-RU" dirty="0" smtClean="0"/>
            <a:t>полноценная сборка — полноценная обработка, включая при необходимости проведение дополнительной аналитики, подготовку официальных отчетных документов</a:t>
          </a:r>
          <a:endParaRPr lang="ru-RU" dirty="0"/>
        </a:p>
      </dgm:t>
    </dgm:pt>
    <dgm:pt modelId="{EA8AAE8B-EB01-425F-A97A-42A132612A26}" type="parTrans" cxnId="{D6414483-80B2-43FC-B842-A593BB663391}">
      <dgm:prSet/>
      <dgm:spPr/>
      <dgm:t>
        <a:bodyPr/>
        <a:lstStyle/>
        <a:p>
          <a:endParaRPr lang="ru-RU"/>
        </a:p>
      </dgm:t>
    </dgm:pt>
    <dgm:pt modelId="{16FC9D2E-73C4-4089-969F-420B1744C483}" type="sibTrans" cxnId="{D6414483-80B2-43FC-B842-A593BB663391}">
      <dgm:prSet/>
      <dgm:spPr/>
      <dgm:t>
        <a:bodyPr/>
        <a:lstStyle/>
        <a:p>
          <a:endParaRPr lang="ru-RU"/>
        </a:p>
      </dgm:t>
    </dgm:pt>
    <dgm:pt modelId="{6EDC7BA5-129E-4081-93FB-653861712211}" type="pres">
      <dgm:prSet presAssocID="{66EB2297-C56F-47FF-94FF-5976F5A89D2F}" presName="outerComposite" presStyleCnt="0">
        <dgm:presLayoutVars>
          <dgm:chMax val="5"/>
          <dgm:dir/>
          <dgm:resizeHandles val="exact"/>
        </dgm:presLayoutVars>
      </dgm:prSet>
      <dgm:spPr/>
    </dgm:pt>
    <dgm:pt modelId="{9D57C459-1B11-45E5-AE97-AAD0E02200CB}" type="pres">
      <dgm:prSet presAssocID="{66EB2297-C56F-47FF-94FF-5976F5A89D2F}" presName="dummyMaxCanvas" presStyleCnt="0">
        <dgm:presLayoutVars/>
      </dgm:prSet>
      <dgm:spPr/>
    </dgm:pt>
    <dgm:pt modelId="{0789F945-F08D-4448-A8CA-FE5BCC39AA76}" type="pres">
      <dgm:prSet presAssocID="{66EB2297-C56F-47FF-94FF-5976F5A89D2F}" presName="FourNodes_1" presStyleLbl="node1" presStyleIdx="0" presStyleCnt="4">
        <dgm:presLayoutVars>
          <dgm:bulletEnabled val="1"/>
        </dgm:presLayoutVars>
      </dgm:prSet>
      <dgm:spPr/>
      <dgm:t>
        <a:bodyPr/>
        <a:lstStyle/>
        <a:p>
          <a:endParaRPr lang="ru-RU"/>
        </a:p>
      </dgm:t>
    </dgm:pt>
    <dgm:pt modelId="{09AC1109-1BE5-4230-8117-DB6269095713}" type="pres">
      <dgm:prSet presAssocID="{66EB2297-C56F-47FF-94FF-5976F5A89D2F}" presName="FourNodes_2" presStyleLbl="node1" presStyleIdx="1" presStyleCnt="4">
        <dgm:presLayoutVars>
          <dgm:bulletEnabled val="1"/>
        </dgm:presLayoutVars>
      </dgm:prSet>
      <dgm:spPr/>
      <dgm:t>
        <a:bodyPr/>
        <a:lstStyle/>
        <a:p>
          <a:endParaRPr lang="ru-RU"/>
        </a:p>
      </dgm:t>
    </dgm:pt>
    <dgm:pt modelId="{7A99D0F2-D3E4-4F3E-AD71-266B1A30875B}" type="pres">
      <dgm:prSet presAssocID="{66EB2297-C56F-47FF-94FF-5976F5A89D2F}" presName="FourNodes_3" presStyleLbl="node1" presStyleIdx="2" presStyleCnt="4">
        <dgm:presLayoutVars>
          <dgm:bulletEnabled val="1"/>
        </dgm:presLayoutVars>
      </dgm:prSet>
      <dgm:spPr/>
      <dgm:t>
        <a:bodyPr/>
        <a:lstStyle/>
        <a:p>
          <a:endParaRPr lang="ru-RU"/>
        </a:p>
      </dgm:t>
    </dgm:pt>
    <dgm:pt modelId="{483BCCE8-067E-4BD4-87D1-CAE7F385DC63}" type="pres">
      <dgm:prSet presAssocID="{66EB2297-C56F-47FF-94FF-5976F5A89D2F}" presName="FourNodes_4" presStyleLbl="node1" presStyleIdx="3" presStyleCnt="4">
        <dgm:presLayoutVars>
          <dgm:bulletEnabled val="1"/>
        </dgm:presLayoutVars>
      </dgm:prSet>
      <dgm:spPr/>
      <dgm:t>
        <a:bodyPr/>
        <a:lstStyle/>
        <a:p>
          <a:endParaRPr lang="ru-RU"/>
        </a:p>
      </dgm:t>
    </dgm:pt>
    <dgm:pt modelId="{6ADC8AF3-CFDF-43B1-A2DF-0330FFC487AE}" type="pres">
      <dgm:prSet presAssocID="{66EB2297-C56F-47FF-94FF-5976F5A89D2F}" presName="FourConn_1-2" presStyleLbl="fgAccFollowNode1" presStyleIdx="0" presStyleCnt="3">
        <dgm:presLayoutVars>
          <dgm:bulletEnabled val="1"/>
        </dgm:presLayoutVars>
      </dgm:prSet>
      <dgm:spPr/>
    </dgm:pt>
    <dgm:pt modelId="{12D944AD-9623-4B37-86EC-B22628879556}" type="pres">
      <dgm:prSet presAssocID="{66EB2297-C56F-47FF-94FF-5976F5A89D2F}" presName="FourConn_2-3" presStyleLbl="fgAccFollowNode1" presStyleIdx="1" presStyleCnt="3">
        <dgm:presLayoutVars>
          <dgm:bulletEnabled val="1"/>
        </dgm:presLayoutVars>
      </dgm:prSet>
      <dgm:spPr/>
    </dgm:pt>
    <dgm:pt modelId="{572BEF29-2142-49A7-BF8F-99A374BAABC8}" type="pres">
      <dgm:prSet presAssocID="{66EB2297-C56F-47FF-94FF-5976F5A89D2F}" presName="FourConn_3-4" presStyleLbl="fgAccFollowNode1" presStyleIdx="2" presStyleCnt="3">
        <dgm:presLayoutVars>
          <dgm:bulletEnabled val="1"/>
        </dgm:presLayoutVars>
      </dgm:prSet>
      <dgm:spPr/>
    </dgm:pt>
    <dgm:pt modelId="{4EBCE6F8-FDD1-42BA-9E6A-741E5AE59B8A}" type="pres">
      <dgm:prSet presAssocID="{66EB2297-C56F-47FF-94FF-5976F5A89D2F}" presName="FourNodes_1_text" presStyleLbl="node1" presStyleIdx="3" presStyleCnt="4">
        <dgm:presLayoutVars>
          <dgm:bulletEnabled val="1"/>
        </dgm:presLayoutVars>
      </dgm:prSet>
      <dgm:spPr/>
      <dgm:t>
        <a:bodyPr/>
        <a:lstStyle/>
        <a:p>
          <a:endParaRPr lang="ru-RU"/>
        </a:p>
      </dgm:t>
    </dgm:pt>
    <dgm:pt modelId="{8D4419A8-88C7-4E48-8A41-8BE6E9F2A943}" type="pres">
      <dgm:prSet presAssocID="{66EB2297-C56F-47FF-94FF-5976F5A89D2F}" presName="FourNodes_2_text" presStyleLbl="node1" presStyleIdx="3" presStyleCnt="4">
        <dgm:presLayoutVars>
          <dgm:bulletEnabled val="1"/>
        </dgm:presLayoutVars>
      </dgm:prSet>
      <dgm:spPr/>
      <dgm:t>
        <a:bodyPr/>
        <a:lstStyle/>
        <a:p>
          <a:endParaRPr lang="ru-RU"/>
        </a:p>
      </dgm:t>
    </dgm:pt>
    <dgm:pt modelId="{FCAE7A41-E7AC-4046-A841-9589CB0B59A0}" type="pres">
      <dgm:prSet presAssocID="{66EB2297-C56F-47FF-94FF-5976F5A89D2F}" presName="FourNodes_3_text" presStyleLbl="node1" presStyleIdx="3" presStyleCnt="4">
        <dgm:presLayoutVars>
          <dgm:bulletEnabled val="1"/>
        </dgm:presLayoutVars>
      </dgm:prSet>
      <dgm:spPr/>
      <dgm:t>
        <a:bodyPr/>
        <a:lstStyle/>
        <a:p>
          <a:endParaRPr lang="ru-RU"/>
        </a:p>
      </dgm:t>
    </dgm:pt>
    <dgm:pt modelId="{5934946A-F0B2-45D8-A32C-B9FE77187D28}" type="pres">
      <dgm:prSet presAssocID="{66EB2297-C56F-47FF-94FF-5976F5A89D2F}" presName="FourNodes_4_text" presStyleLbl="node1" presStyleIdx="3" presStyleCnt="4">
        <dgm:presLayoutVars>
          <dgm:bulletEnabled val="1"/>
        </dgm:presLayoutVars>
      </dgm:prSet>
      <dgm:spPr/>
      <dgm:t>
        <a:bodyPr/>
        <a:lstStyle/>
        <a:p>
          <a:endParaRPr lang="ru-RU"/>
        </a:p>
      </dgm:t>
    </dgm:pt>
  </dgm:ptLst>
  <dgm:cxnLst>
    <dgm:cxn modelId="{5164F2CB-FF32-4E16-B961-C01C3FDEC39C}" type="presOf" srcId="{D018FC05-A187-4756-A325-23B14C94A9D5}" destId="{7A99D0F2-D3E4-4F3E-AD71-266B1A30875B}" srcOrd="0" destOrd="0" presId="urn:microsoft.com/office/officeart/2005/8/layout/vProcess5"/>
    <dgm:cxn modelId="{BF517579-A2B1-4F95-9C27-C810738E12B5}" srcId="{66EB2297-C56F-47FF-94FF-5976F5A89D2F}" destId="{D9CC2F26-CD4D-4940-9121-08FA29071BE0}" srcOrd="0" destOrd="0" parTransId="{20968BF0-E4B3-4F24-95E6-7CB63C3CF85A}" sibTransId="{9325ED65-66C5-4AFF-B628-0A9E0F9ED12A}"/>
    <dgm:cxn modelId="{7D59395A-C349-47B9-9731-93ADB9EA22BB}" type="presOf" srcId="{705CCA65-C6EC-43DE-A07C-6144BB39D1D2}" destId="{09AC1109-1BE5-4230-8117-DB6269095713}" srcOrd="0" destOrd="0" presId="urn:microsoft.com/office/officeart/2005/8/layout/vProcess5"/>
    <dgm:cxn modelId="{72A49DEE-605D-4182-8E0D-0BB912A782CC}" srcId="{66EB2297-C56F-47FF-94FF-5976F5A89D2F}" destId="{705CCA65-C6EC-43DE-A07C-6144BB39D1D2}" srcOrd="1" destOrd="0" parTransId="{85A06850-86AC-48DC-ABE3-3339F83EBBE5}" sibTransId="{A2F3C615-5B02-48DB-AB8B-F5CEE6E1E3F4}"/>
    <dgm:cxn modelId="{3CD16006-7F3C-4485-AA7D-FA5D4E6D0C1A}" srcId="{66EB2297-C56F-47FF-94FF-5976F5A89D2F}" destId="{D018FC05-A187-4756-A325-23B14C94A9D5}" srcOrd="2" destOrd="0" parTransId="{438193D7-14EC-4D68-B1CC-CB2A963250FF}" sibTransId="{D00BF969-192B-4370-AD45-A6C762617BE1}"/>
    <dgm:cxn modelId="{DE1614D7-8667-4646-849D-98E3A813A015}" type="presOf" srcId="{D9CC2F26-CD4D-4940-9121-08FA29071BE0}" destId="{0789F945-F08D-4448-A8CA-FE5BCC39AA76}" srcOrd="0" destOrd="0" presId="urn:microsoft.com/office/officeart/2005/8/layout/vProcess5"/>
    <dgm:cxn modelId="{09C5EF62-A1FA-4575-B5F8-7F3B2D6745D3}" type="presOf" srcId="{A2F3C615-5B02-48DB-AB8B-F5CEE6E1E3F4}" destId="{12D944AD-9623-4B37-86EC-B22628879556}" srcOrd="0" destOrd="0" presId="urn:microsoft.com/office/officeart/2005/8/layout/vProcess5"/>
    <dgm:cxn modelId="{62F5ABEE-F587-4726-AA60-9B91495ACECE}" type="presOf" srcId="{881B299D-F300-4F51-B7D0-B912CBAD46F5}" destId="{483BCCE8-067E-4BD4-87D1-CAE7F385DC63}" srcOrd="0" destOrd="0" presId="urn:microsoft.com/office/officeart/2005/8/layout/vProcess5"/>
    <dgm:cxn modelId="{3504DA70-E221-4640-A880-CE3CDA0567F2}" type="presOf" srcId="{881B299D-F300-4F51-B7D0-B912CBAD46F5}" destId="{5934946A-F0B2-45D8-A32C-B9FE77187D28}" srcOrd="1" destOrd="0" presId="urn:microsoft.com/office/officeart/2005/8/layout/vProcess5"/>
    <dgm:cxn modelId="{D6414483-80B2-43FC-B842-A593BB663391}" srcId="{66EB2297-C56F-47FF-94FF-5976F5A89D2F}" destId="{881B299D-F300-4F51-B7D0-B912CBAD46F5}" srcOrd="3" destOrd="0" parTransId="{EA8AAE8B-EB01-425F-A97A-42A132612A26}" sibTransId="{16FC9D2E-73C4-4089-969F-420B1744C483}"/>
    <dgm:cxn modelId="{CE0A80DC-C1AB-41F7-8FAB-416089E6830C}" type="presOf" srcId="{705CCA65-C6EC-43DE-A07C-6144BB39D1D2}" destId="{8D4419A8-88C7-4E48-8A41-8BE6E9F2A943}" srcOrd="1" destOrd="0" presId="urn:microsoft.com/office/officeart/2005/8/layout/vProcess5"/>
    <dgm:cxn modelId="{04321608-4CB2-49DA-9BE7-F950DB6BB00A}" type="presOf" srcId="{66EB2297-C56F-47FF-94FF-5976F5A89D2F}" destId="{6EDC7BA5-129E-4081-93FB-653861712211}" srcOrd="0" destOrd="0" presId="urn:microsoft.com/office/officeart/2005/8/layout/vProcess5"/>
    <dgm:cxn modelId="{EB6B8B5A-F79E-4124-A873-EC30881CD81E}" type="presOf" srcId="{D00BF969-192B-4370-AD45-A6C762617BE1}" destId="{572BEF29-2142-49A7-BF8F-99A374BAABC8}" srcOrd="0" destOrd="0" presId="urn:microsoft.com/office/officeart/2005/8/layout/vProcess5"/>
    <dgm:cxn modelId="{5D8DBD19-77C3-4250-A351-1A59BB7AA57C}" type="presOf" srcId="{D018FC05-A187-4756-A325-23B14C94A9D5}" destId="{FCAE7A41-E7AC-4046-A841-9589CB0B59A0}" srcOrd="1" destOrd="0" presId="urn:microsoft.com/office/officeart/2005/8/layout/vProcess5"/>
    <dgm:cxn modelId="{07306E2F-1EC8-42FD-A957-92B92B6EE413}" type="presOf" srcId="{D9CC2F26-CD4D-4940-9121-08FA29071BE0}" destId="{4EBCE6F8-FDD1-42BA-9E6A-741E5AE59B8A}" srcOrd="1" destOrd="0" presId="urn:microsoft.com/office/officeart/2005/8/layout/vProcess5"/>
    <dgm:cxn modelId="{1E9B16B5-3976-47F6-A4E2-9E34C1F0EB26}" type="presOf" srcId="{9325ED65-66C5-4AFF-B628-0A9E0F9ED12A}" destId="{6ADC8AF3-CFDF-43B1-A2DF-0330FFC487AE}" srcOrd="0" destOrd="0" presId="urn:microsoft.com/office/officeart/2005/8/layout/vProcess5"/>
    <dgm:cxn modelId="{EF0AA4DA-589B-4E9E-A1B5-5D3F4B0E87B0}" type="presParOf" srcId="{6EDC7BA5-129E-4081-93FB-653861712211}" destId="{9D57C459-1B11-45E5-AE97-AAD0E02200CB}" srcOrd="0" destOrd="0" presId="urn:microsoft.com/office/officeart/2005/8/layout/vProcess5"/>
    <dgm:cxn modelId="{B1BD35C4-9D4B-4458-8103-1885BF9EF47A}" type="presParOf" srcId="{6EDC7BA5-129E-4081-93FB-653861712211}" destId="{0789F945-F08D-4448-A8CA-FE5BCC39AA76}" srcOrd="1" destOrd="0" presId="urn:microsoft.com/office/officeart/2005/8/layout/vProcess5"/>
    <dgm:cxn modelId="{2923920A-339D-416C-8FCB-7A902D7E82BE}" type="presParOf" srcId="{6EDC7BA5-129E-4081-93FB-653861712211}" destId="{09AC1109-1BE5-4230-8117-DB6269095713}" srcOrd="2" destOrd="0" presId="urn:microsoft.com/office/officeart/2005/8/layout/vProcess5"/>
    <dgm:cxn modelId="{78DAA3C4-0FC3-46A9-8E31-814C7A90495A}" type="presParOf" srcId="{6EDC7BA5-129E-4081-93FB-653861712211}" destId="{7A99D0F2-D3E4-4F3E-AD71-266B1A30875B}" srcOrd="3" destOrd="0" presId="urn:microsoft.com/office/officeart/2005/8/layout/vProcess5"/>
    <dgm:cxn modelId="{D0740968-9B04-49C8-8F9C-0328F1E0F086}" type="presParOf" srcId="{6EDC7BA5-129E-4081-93FB-653861712211}" destId="{483BCCE8-067E-4BD4-87D1-CAE7F385DC63}" srcOrd="4" destOrd="0" presId="urn:microsoft.com/office/officeart/2005/8/layout/vProcess5"/>
    <dgm:cxn modelId="{6203A72B-F84C-4C96-8D3F-5BD0EA568B8E}" type="presParOf" srcId="{6EDC7BA5-129E-4081-93FB-653861712211}" destId="{6ADC8AF3-CFDF-43B1-A2DF-0330FFC487AE}" srcOrd="5" destOrd="0" presId="urn:microsoft.com/office/officeart/2005/8/layout/vProcess5"/>
    <dgm:cxn modelId="{F41F7126-433C-44D2-B25A-7A5E9BD6A481}" type="presParOf" srcId="{6EDC7BA5-129E-4081-93FB-653861712211}" destId="{12D944AD-9623-4B37-86EC-B22628879556}" srcOrd="6" destOrd="0" presId="urn:microsoft.com/office/officeart/2005/8/layout/vProcess5"/>
    <dgm:cxn modelId="{326D7784-2153-415F-B071-3D80910CABE7}" type="presParOf" srcId="{6EDC7BA5-129E-4081-93FB-653861712211}" destId="{572BEF29-2142-49A7-BF8F-99A374BAABC8}" srcOrd="7" destOrd="0" presId="urn:microsoft.com/office/officeart/2005/8/layout/vProcess5"/>
    <dgm:cxn modelId="{727CC192-7E90-4175-B742-C111219A69A6}" type="presParOf" srcId="{6EDC7BA5-129E-4081-93FB-653861712211}" destId="{4EBCE6F8-FDD1-42BA-9E6A-741E5AE59B8A}" srcOrd="8" destOrd="0" presId="urn:microsoft.com/office/officeart/2005/8/layout/vProcess5"/>
    <dgm:cxn modelId="{58BEF256-C92B-4140-8C41-350FFF7AAA02}" type="presParOf" srcId="{6EDC7BA5-129E-4081-93FB-653861712211}" destId="{8D4419A8-88C7-4E48-8A41-8BE6E9F2A943}" srcOrd="9" destOrd="0" presId="urn:microsoft.com/office/officeart/2005/8/layout/vProcess5"/>
    <dgm:cxn modelId="{0FF72ABF-57C8-4FD7-B048-3502E63EDC56}" type="presParOf" srcId="{6EDC7BA5-129E-4081-93FB-653861712211}" destId="{FCAE7A41-E7AC-4046-A841-9589CB0B59A0}" srcOrd="10" destOrd="0" presId="urn:microsoft.com/office/officeart/2005/8/layout/vProcess5"/>
    <dgm:cxn modelId="{85E91E0F-163C-4159-9C5A-BED8B00E1006}" type="presParOf" srcId="{6EDC7BA5-129E-4081-93FB-653861712211}" destId="{5934946A-F0B2-45D8-A32C-B9FE77187D2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64B1-A6F2-4D1A-AAC2-63F97CF7A5DA}">
      <dsp:nvSpPr>
        <dsp:cNvPr id="0" name=""/>
        <dsp:cNvSpPr/>
      </dsp:nvSpPr>
      <dsp:spPr>
        <a:xfrm>
          <a:off x="0" y="568483"/>
          <a:ext cx="11347993" cy="90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6031012-0068-4EDD-8E8C-E8EEBCEA47CC}">
      <dsp:nvSpPr>
        <dsp:cNvPr id="0" name=""/>
        <dsp:cNvSpPr/>
      </dsp:nvSpPr>
      <dsp:spPr>
        <a:xfrm>
          <a:off x="567399" y="37123"/>
          <a:ext cx="9667912" cy="106272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249" tIns="0" rIns="300249" bIns="0" numCol="1" spcCol="1270" anchor="ctr" anchorCtr="0">
          <a:noAutofit/>
        </a:bodyPr>
        <a:lstStyle/>
        <a:p>
          <a:pPr lvl="0" algn="l" defTabSz="889000">
            <a:lnSpc>
              <a:spcPct val="90000"/>
            </a:lnSpc>
            <a:spcBef>
              <a:spcPct val="0"/>
            </a:spcBef>
            <a:spcAft>
              <a:spcPct val="35000"/>
            </a:spcAft>
          </a:pPr>
          <a:r>
            <a:rPr lang="ru-RU" sz="2000" kern="1200" dirty="0" smtClean="0"/>
            <a:t>Будущее зависит от прилагаемых усилий, его можно создать</a:t>
          </a:r>
          <a:endParaRPr lang="ru-RU" sz="2000" kern="1200" dirty="0"/>
        </a:p>
      </dsp:txBody>
      <dsp:txXfrm>
        <a:off x="619277" y="89001"/>
        <a:ext cx="9564156" cy="958964"/>
      </dsp:txXfrm>
    </dsp:sp>
    <dsp:sp modelId="{221AA587-ADD2-49F0-A35D-822BAE2AE652}">
      <dsp:nvSpPr>
        <dsp:cNvPr id="0" name=""/>
        <dsp:cNvSpPr/>
      </dsp:nvSpPr>
      <dsp:spPr>
        <a:xfrm>
          <a:off x="0" y="2201443"/>
          <a:ext cx="11347993" cy="907200"/>
        </a:xfrm>
        <a:prstGeom prst="rect">
          <a:avLst/>
        </a:prstGeom>
        <a:solidFill>
          <a:schemeClr val="lt1">
            <a:alpha val="90000"/>
            <a:hueOff val="0"/>
            <a:satOff val="0"/>
            <a:lumOff val="0"/>
            <a:alphaOff val="0"/>
          </a:schemeClr>
        </a:solidFill>
        <a:ln w="6350" cap="flat" cmpd="sng" algn="ctr">
          <a:solidFill>
            <a:schemeClr val="accent3">
              <a:hueOff val="-1316582"/>
              <a:satOff val="21171"/>
              <a:lumOff val="-3236"/>
              <a:alphaOff val="0"/>
            </a:schemeClr>
          </a:solidFill>
          <a:prstDash val="solid"/>
          <a:miter lim="800000"/>
        </a:ln>
        <a:effectLst/>
      </dsp:spPr>
      <dsp:style>
        <a:lnRef idx="1">
          <a:scrgbClr r="0" g="0" b="0"/>
        </a:lnRef>
        <a:fillRef idx="1">
          <a:scrgbClr r="0" g="0" b="0"/>
        </a:fillRef>
        <a:effectRef idx="0">
          <a:scrgbClr r="0" g="0" b="0"/>
        </a:effectRef>
        <a:fontRef idx="minor"/>
      </dsp:style>
    </dsp:sp>
    <dsp:sp modelId="{995D4350-50B2-4310-B87F-96459D38F126}">
      <dsp:nvSpPr>
        <dsp:cNvPr id="0" name=""/>
        <dsp:cNvSpPr/>
      </dsp:nvSpPr>
      <dsp:spPr>
        <a:xfrm>
          <a:off x="567399" y="1670083"/>
          <a:ext cx="9667912" cy="1062720"/>
        </a:xfrm>
        <a:prstGeom prst="roundRect">
          <a:avLst/>
        </a:prstGeom>
        <a:gradFill rotWithShape="0">
          <a:gsLst>
            <a:gs pos="0">
              <a:schemeClr val="accent3">
                <a:hueOff val="-1316582"/>
                <a:satOff val="21171"/>
                <a:lumOff val="-3236"/>
                <a:alphaOff val="0"/>
                <a:lumMod val="110000"/>
                <a:satMod val="105000"/>
                <a:tint val="67000"/>
              </a:schemeClr>
            </a:gs>
            <a:gs pos="50000">
              <a:schemeClr val="accent3">
                <a:hueOff val="-1316582"/>
                <a:satOff val="21171"/>
                <a:lumOff val="-3236"/>
                <a:alphaOff val="0"/>
                <a:lumMod val="105000"/>
                <a:satMod val="103000"/>
                <a:tint val="73000"/>
              </a:schemeClr>
            </a:gs>
            <a:gs pos="100000">
              <a:schemeClr val="accent3">
                <a:hueOff val="-1316582"/>
                <a:satOff val="21171"/>
                <a:lumOff val="-32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249" tIns="0" rIns="300249" bIns="0" numCol="1" spcCol="1270" anchor="ctr" anchorCtr="0">
          <a:noAutofit/>
        </a:bodyPr>
        <a:lstStyle/>
        <a:p>
          <a:pPr lvl="0" algn="l" defTabSz="889000">
            <a:lnSpc>
              <a:spcPct val="90000"/>
            </a:lnSpc>
            <a:spcBef>
              <a:spcPct val="0"/>
            </a:spcBef>
            <a:spcAft>
              <a:spcPct val="35000"/>
            </a:spcAft>
          </a:pPr>
          <a:r>
            <a:rPr lang="ru-RU" sz="2000" kern="1200" dirty="0" smtClean="0"/>
            <a:t>Будущее вариативно — оно не проистекает из прошлого, а зависит от решений участников и </a:t>
          </a:r>
          <a:r>
            <a:rPr lang="ru-RU" sz="2000" kern="1200" dirty="0" err="1" smtClean="0"/>
            <a:t>стейкхолдеров</a:t>
          </a:r>
          <a:endParaRPr lang="ru-RU" sz="2000" kern="1200" dirty="0"/>
        </a:p>
      </dsp:txBody>
      <dsp:txXfrm>
        <a:off x="619277" y="1721961"/>
        <a:ext cx="9564156" cy="958964"/>
      </dsp:txXfrm>
    </dsp:sp>
    <dsp:sp modelId="{ED0305EF-2D24-4C66-AA4F-5983CA200423}">
      <dsp:nvSpPr>
        <dsp:cNvPr id="0" name=""/>
        <dsp:cNvSpPr/>
      </dsp:nvSpPr>
      <dsp:spPr>
        <a:xfrm>
          <a:off x="0" y="3834404"/>
          <a:ext cx="11347993" cy="907200"/>
        </a:xfrm>
        <a:prstGeom prst="rect">
          <a:avLst/>
        </a:prstGeom>
        <a:solidFill>
          <a:schemeClr val="lt1">
            <a:alpha val="90000"/>
            <a:hueOff val="0"/>
            <a:satOff val="0"/>
            <a:lumOff val="0"/>
            <a:alphaOff val="0"/>
          </a:schemeClr>
        </a:solidFill>
        <a:ln w="6350" cap="flat" cmpd="sng" algn="ctr">
          <a:solidFill>
            <a:schemeClr val="accent3">
              <a:hueOff val="-2633164"/>
              <a:satOff val="42342"/>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08ACC120-ECA3-47BD-87E8-453B62EEC41C}">
      <dsp:nvSpPr>
        <dsp:cNvPr id="0" name=""/>
        <dsp:cNvSpPr/>
      </dsp:nvSpPr>
      <dsp:spPr>
        <a:xfrm>
          <a:off x="567399" y="3303044"/>
          <a:ext cx="9667912" cy="1062720"/>
        </a:xfrm>
        <a:prstGeom prst="roundRect">
          <a:avLst/>
        </a:prstGeom>
        <a:gradFill rotWithShape="0">
          <a:gsLst>
            <a:gs pos="0">
              <a:schemeClr val="accent3">
                <a:hueOff val="-2633164"/>
                <a:satOff val="42342"/>
                <a:lumOff val="-6471"/>
                <a:alphaOff val="0"/>
                <a:lumMod val="110000"/>
                <a:satMod val="105000"/>
                <a:tint val="67000"/>
              </a:schemeClr>
            </a:gs>
            <a:gs pos="50000">
              <a:schemeClr val="accent3">
                <a:hueOff val="-2633164"/>
                <a:satOff val="42342"/>
                <a:lumOff val="-6471"/>
                <a:alphaOff val="0"/>
                <a:lumMod val="105000"/>
                <a:satMod val="103000"/>
                <a:tint val="73000"/>
              </a:schemeClr>
            </a:gs>
            <a:gs pos="100000">
              <a:schemeClr val="accent3">
                <a:hueOff val="-2633164"/>
                <a:satOff val="42342"/>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249" tIns="0" rIns="300249" bIns="0" numCol="1" spcCol="1270" anchor="ctr" anchorCtr="0">
          <a:noAutofit/>
        </a:bodyPr>
        <a:lstStyle/>
        <a:p>
          <a:pPr lvl="0" algn="l" defTabSz="889000">
            <a:lnSpc>
              <a:spcPct val="90000"/>
            </a:lnSpc>
            <a:spcBef>
              <a:spcPct val="0"/>
            </a:spcBef>
            <a:spcAft>
              <a:spcPct val="35000"/>
            </a:spcAft>
          </a:pPr>
          <a:r>
            <a:rPr lang="ru-RU" sz="2000" kern="1200" dirty="0" smtClean="0"/>
            <a:t>Есть области, по отношению к которым можно строить прогнозы, но в целом будущее нельзя предсказать достоверно, можно подготовиться или подготовить будущее таким, каким мы его хотим видеть</a:t>
          </a:r>
          <a:endParaRPr lang="ru-RU" sz="2000" kern="1200" dirty="0"/>
        </a:p>
      </dsp:txBody>
      <dsp:txXfrm>
        <a:off x="619277" y="3354922"/>
        <a:ext cx="9564156"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D493D-A305-46B1-B293-3B22E298E8F4}">
      <dsp:nvSpPr>
        <dsp:cNvPr id="0" name=""/>
        <dsp:cNvSpPr/>
      </dsp:nvSpPr>
      <dsp:spPr>
        <a:xfrm>
          <a:off x="1045259" y="381"/>
          <a:ext cx="3014290" cy="180857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совместная работа экспертов ведется не с текстами, а с образами и схемами</a:t>
          </a:r>
          <a:endParaRPr lang="ru-RU" sz="2300" kern="1200" dirty="0"/>
        </a:p>
      </dsp:txBody>
      <dsp:txXfrm>
        <a:off x="1045259" y="381"/>
        <a:ext cx="3014290" cy="1808574"/>
      </dsp:txXfrm>
    </dsp:sp>
    <dsp:sp modelId="{FCCAFE71-930B-4D04-A1E4-B25F217F221D}">
      <dsp:nvSpPr>
        <dsp:cNvPr id="0" name=""/>
        <dsp:cNvSpPr/>
      </dsp:nvSpPr>
      <dsp:spPr>
        <a:xfrm>
          <a:off x="4360979" y="381"/>
          <a:ext cx="3014290" cy="1808574"/>
        </a:xfrm>
        <a:prstGeom prst="rect">
          <a:avLst/>
        </a:prstGeom>
        <a:gradFill rotWithShape="0">
          <a:gsLst>
            <a:gs pos="0">
              <a:schemeClr val="accent4">
                <a:hueOff val="4650476"/>
                <a:satOff val="0"/>
                <a:lumOff val="-14804"/>
                <a:alphaOff val="0"/>
                <a:lumMod val="110000"/>
                <a:satMod val="105000"/>
                <a:tint val="67000"/>
              </a:schemeClr>
            </a:gs>
            <a:gs pos="50000">
              <a:schemeClr val="accent4">
                <a:hueOff val="4650476"/>
                <a:satOff val="0"/>
                <a:lumOff val="-14804"/>
                <a:alphaOff val="0"/>
                <a:lumMod val="105000"/>
                <a:satMod val="103000"/>
                <a:tint val="73000"/>
              </a:schemeClr>
            </a:gs>
            <a:gs pos="100000">
              <a:schemeClr val="accent4">
                <a:hueOff val="4650476"/>
                <a:satOff val="0"/>
                <a:lumOff val="-1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ведется создание карты будущего и дорожной карты</a:t>
          </a:r>
          <a:endParaRPr lang="ru-RU" sz="2300" kern="1200" dirty="0"/>
        </a:p>
      </dsp:txBody>
      <dsp:txXfrm>
        <a:off x="4360979" y="381"/>
        <a:ext cx="3014290" cy="1808574"/>
      </dsp:txXfrm>
    </dsp:sp>
    <dsp:sp modelId="{BC3EDE35-3327-4D72-863C-B68705A3F79B}">
      <dsp:nvSpPr>
        <dsp:cNvPr id="0" name=""/>
        <dsp:cNvSpPr/>
      </dsp:nvSpPr>
      <dsp:spPr>
        <a:xfrm>
          <a:off x="7676699" y="381"/>
          <a:ext cx="3014290" cy="1808574"/>
        </a:xfrm>
        <a:prstGeom prst="rect">
          <a:avLst/>
        </a:prstGeom>
        <a:gradFill rotWithShape="0">
          <a:gsLst>
            <a:gs pos="0">
              <a:schemeClr val="accent4">
                <a:hueOff val="9300951"/>
                <a:satOff val="0"/>
                <a:lumOff val="-29608"/>
                <a:alphaOff val="0"/>
                <a:lumMod val="110000"/>
                <a:satMod val="105000"/>
                <a:tint val="67000"/>
              </a:schemeClr>
            </a:gs>
            <a:gs pos="50000">
              <a:schemeClr val="accent4">
                <a:hueOff val="9300951"/>
                <a:satOff val="0"/>
                <a:lumOff val="-29608"/>
                <a:alphaOff val="0"/>
                <a:lumMod val="105000"/>
                <a:satMod val="103000"/>
                <a:tint val="73000"/>
              </a:schemeClr>
            </a:gs>
            <a:gs pos="100000">
              <a:schemeClr val="accent4">
                <a:hueOff val="9300951"/>
                <a:satOff val="0"/>
                <a:lumOff val="-2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быстрота и высокая достоверность результатов</a:t>
          </a:r>
          <a:endParaRPr lang="ru-RU" sz="2300" kern="1200" dirty="0"/>
        </a:p>
      </dsp:txBody>
      <dsp:txXfrm>
        <a:off x="7676699" y="381"/>
        <a:ext cx="3014290" cy="1808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D493D-A305-46B1-B293-3B22E298E8F4}">
      <dsp:nvSpPr>
        <dsp:cNvPr id="0" name=""/>
        <dsp:cNvSpPr/>
      </dsp:nvSpPr>
      <dsp:spPr>
        <a:xfrm>
          <a:off x="752813" y="954"/>
          <a:ext cx="3041054" cy="163499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емкий и адаптируемый результат</a:t>
          </a:r>
          <a:endParaRPr lang="ru-RU" sz="1900" kern="1200" dirty="0"/>
        </a:p>
      </dsp:txBody>
      <dsp:txXfrm>
        <a:off x="752813" y="954"/>
        <a:ext cx="3041054" cy="1634990"/>
      </dsp:txXfrm>
    </dsp:sp>
    <dsp:sp modelId="{FCCAFE71-930B-4D04-A1E4-B25F217F221D}">
      <dsp:nvSpPr>
        <dsp:cNvPr id="0" name=""/>
        <dsp:cNvSpPr/>
      </dsp:nvSpPr>
      <dsp:spPr>
        <a:xfrm>
          <a:off x="4066366" y="954"/>
          <a:ext cx="3041054" cy="1634990"/>
        </a:xfrm>
        <a:prstGeom prst="rect">
          <a:avLst/>
        </a:prstGeom>
        <a:gradFill rotWithShape="0">
          <a:gsLst>
            <a:gs pos="0">
              <a:schemeClr val="accent4">
                <a:hueOff val="3100317"/>
                <a:satOff val="0"/>
                <a:lumOff val="-9869"/>
                <a:alphaOff val="0"/>
                <a:lumMod val="110000"/>
                <a:satMod val="105000"/>
                <a:tint val="67000"/>
              </a:schemeClr>
            </a:gs>
            <a:gs pos="50000">
              <a:schemeClr val="accent4">
                <a:hueOff val="3100317"/>
                <a:satOff val="0"/>
                <a:lumOff val="-9869"/>
                <a:alphaOff val="0"/>
                <a:lumMod val="105000"/>
                <a:satMod val="103000"/>
                <a:tint val="73000"/>
              </a:schemeClr>
            </a:gs>
            <a:gs pos="100000">
              <a:schemeClr val="accent4">
                <a:hueOff val="3100317"/>
                <a:satOff val="0"/>
                <a:lumOff val="-98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возможность привлекать к работе широкую аудиторию, а не только профильных экспертов</a:t>
          </a:r>
          <a:endParaRPr lang="ru-RU" sz="1900" kern="1200" dirty="0"/>
        </a:p>
      </dsp:txBody>
      <dsp:txXfrm>
        <a:off x="4066366" y="954"/>
        <a:ext cx="3041054" cy="1634990"/>
      </dsp:txXfrm>
    </dsp:sp>
    <dsp:sp modelId="{BC3EDE35-3327-4D72-863C-B68705A3F79B}">
      <dsp:nvSpPr>
        <dsp:cNvPr id="0" name=""/>
        <dsp:cNvSpPr/>
      </dsp:nvSpPr>
      <dsp:spPr>
        <a:xfrm>
          <a:off x="752813" y="1908443"/>
          <a:ext cx="3041054" cy="1634990"/>
        </a:xfrm>
        <a:prstGeom prst="rect">
          <a:avLst/>
        </a:prstGeom>
        <a:gradFill rotWithShape="0">
          <a:gsLst>
            <a:gs pos="0">
              <a:schemeClr val="accent4">
                <a:hueOff val="6200634"/>
                <a:satOff val="0"/>
                <a:lumOff val="-19739"/>
                <a:alphaOff val="0"/>
                <a:lumMod val="110000"/>
                <a:satMod val="105000"/>
                <a:tint val="67000"/>
              </a:schemeClr>
            </a:gs>
            <a:gs pos="50000">
              <a:schemeClr val="accent4">
                <a:hueOff val="6200634"/>
                <a:satOff val="0"/>
                <a:lumOff val="-19739"/>
                <a:alphaOff val="0"/>
                <a:lumMod val="105000"/>
                <a:satMod val="103000"/>
                <a:tint val="73000"/>
              </a:schemeClr>
            </a:gs>
            <a:gs pos="100000">
              <a:schemeClr val="accent4">
                <a:hueOff val="6200634"/>
                <a:satOff val="0"/>
                <a:lumOff val="-197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управленческий, а не аналитический подход </a:t>
          </a:r>
          <a:endParaRPr lang="ru-RU" sz="1900" kern="1200" dirty="0"/>
        </a:p>
      </dsp:txBody>
      <dsp:txXfrm>
        <a:off x="752813" y="1908443"/>
        <a:ext cx="3041054" cy="1634990"/>
      </dsp:txXfrm>
    </dsp:sp>
    <dsp:sp modelId="{4F32387E-2B2F-49DD-8A91-FB4968892AC4}">
      <dsp:nvSpPr>
        <dsp:cNvPr id="0" name=""/>
        <dsp:cNvSpPr/>
      </dsp:nvSpPr>
      <dsp:spPr>
        <a:xfrm>
          <a:off x="4066366" y="1908443"/>
          <a:ext cx="3041054" cy="1634990"/>
        </a:xfrm>
        <a:prstGeom prst="rect">
          <a:avLst/>
        </a:prstGeom>
        <a:gradFill rotWithShape="0">
          <a:gsLst>
            <a:gs pos="0">
              <a:schemeClr val="accent4">
                <a:hueOff val="9300951"/>
                <a:satOff val="0"/>
                <a:lumOff val="-29608"/>
                <a:alphaOff val="0"/>
                <a:lumMod val="110000"/>
                <a:satMod val="105000"/>
                <a:tint val="67000"/>
              </a:schemeClr>
            </a:gs>
            <a:gs pos="50000">
              <a:schemeClr val="accent4">
                <a:hueOff val="9300951"/>
                <a:satOff val="0"/>
                <a:lumOff val="-29608"/>
                <a:alphaOff val="0"/>
                <a:lumMod val="105000"/>
                <a:satMod val="103000"/>
                <a:tint val="73000"/>
              </a:schemeClr>
            </a:gs>
            <a:gs pos="100000">
              <a:schemeClr val="accent4">
                <a:hueOff val="9300951"/>
                <a:satOff val="0"/>
                <a:lumOff val="-2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дискуссионная и проектная логика, мозговой штурм, игровые методики</a:t>
          </a:r>
          <a:endParaRPr lang="ru-RU" sz="1900" kern="1200" dirty="0"/>
        </a:p>
      </dsp:txBody>
      <dsp:txXfrm>
        <a:off x="4066366" y="1908443"/>
        <a:ext cx="3041054" cy="1634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1DAB3-F099-44BD-8F4B-1501861C383F}">
      <dsp:nvSpPr>
        <dsp:cNvPr id="0" name=""/>
        <dsp:cNvSpPr/>
      </dsp:nvSpPr>
      <dsp:spPr>
        <a:xfrm>
          <a:off x="869768" y="0"/>
          <a:ext cx="9857376" cy="541866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AFF9A6C-7031-439C-997A-A9C5908811F4}">
      <dsp:nvSpPr>
        <dsp:cNvPr id="0" name=""/>
        <dsp:cNvSpPr/>
      </dsp:nvSpPr>
      <dsp:spPr>
        <a:xfrm>
          <a:off x="392981" y="1625600"/>
          <a:ext cx="3479074" cy="216746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определенная последовательность шагов по проведению </a:t>
          </a:r>
          <a:r>
            <a:rPr lang="ru-RU" sz="1700" kern="1200" dirty="0" err="1" smtClean="0"/>
            <a:t>форсайт</a:t>
          </a:r>
          <a:r>
            <a:rPr lang="ru-RU" sz="1700" kern="1200" dirty="0" smtClean="0"/>
            <a:t>-сессии, выполнение которых гарантирует получение необходимого и достаточного содержания</a:t>
          </a:r>
          <a:endParaRPr lang="ru-RU" sz="1700" kern="1200" dirty="0"/>
        </a:p>
      </dsp:txBody>
      <dsp:txXfrm>
        <a:off x="498788" y="1731407"/>
        <a:ext cx="3267460" cy="1955852"/>
      </dsp:txXfrm>
    </dsp:sp>
    <dsp:sp modelId="{85EDD185-2976-418F-8CA9-B9703C8BE01B}">
      <dsp:nvSpPr>
        <dsp:cNvPr id="0" name=""/>
        <dsp:cNvSpPr/>
      </dsp:nvSpPr>
      <dsp:spPr>
        <a:xfrm>
          <a:off x="4058919" y="1625600"/>
          <a:ext cx="3479074" cy="2167466"/>
        </a:xfrm>
        <a:prstGeom prst="roundRect">
          <a:avLst/>
        </a:prstGeom>
        <a:gradFill rotWithShape="0">
          <a:gsLst>
            <a:gs pos="0">
              <a:schemeClr val="accent3">
                <a:hueOff val="-1316582"/>
                <a:satOff val="21171"/>
                <a:lumOff val="-3236"/>
                <a:alphaOff val="0"/>
                <a:lumMod val="110000"/>
                <a:satMod val="105000"/>
                <a:tint val="67000"/>
              </a:schemeClr>
            </a:gs>
            <a:gs pos="50000">
              <a:schemeClr val="accent3">
                <a:hueOff val="-1316582"/>
                <a:satOff val="21171"/>
                <a:lumOff val="-3236"/>
                <a:alphaOff val="0"/>
                <a:lumMod val="105000"/>
                <a:satMod val="103000"/>
                <a:tint val="73000"/>
              </a:schemeClr>
            </a:gs>
            <a:gs pos="100000">
              <a:schemeClr val="accent3">
                <a:hueOff val="-1316582"/>
                <a:satOff val="21171"/>
                <a:lumOff val="-32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практика </a:t>
          </a:r>
          <a:r>
            <a:rPr lang="ru-RU" sz="1700" kern="1200" dirty="0" err="1" smtClean="0"/>
            <a:t>модерации</a:t>
          </a:r>
          <a:r>
            <a:rPr lang="ru-RU" sz="1700" kern="1200" dirty="0" smtClean="0"/>
            <a:t> и работы с участниками, которая позволяет проводить  </a:t>
          </a:r>
          <a:r>
            <a:rPr lang="ru-RU" sz="1700" kern="1200" dirty="0" err="1" smtClean="0"/>
            <a:t>форсайт</a:t>
          </a:r>
          <a:r>
            <a:rPr lang="ru-RU" sz="1700" kern="1200" dirty="0" smtClean="0"/>
            <a:t>-сессии с самыми разными (и широкими) слоями населения</a:t>
          </a:r>
          <a:endParaRPr lang="ru-RU" sz="1700" kern="1200" dirty="0"/>
        </a:p>
      </dsp:txBody>
      <dsp:txXfrm>
        <a:off x="4164726" y="1731407"/>
        <a:ext cx="3267460" cy="1955852"/>
      </dsp:txXfrm>
    </dsp:sp>
    <dsp:sp modelId="{4DAF2837-E5BA-4035-A915-F875120C24E6}">
      <dsp:nvSpPr>
        <dsp:cNvPr id="0" name=""/>
        <dsp:cNvSpPr/>
      </dsp:nvSpPr>
      <dsp:spPr>
        <a:xfrm>
          <a:off x="7724858" y="1625600"/>
          <a:ext cx="3479074" cy="2167466"/>
        </a:xfrm>
        <a:prstGeom prst="roundRect">
          <a:avLst/>
        </a:prstGeom>
        <a:gradFill rotWithShape="0">
          <a:gsLst>
            <a:gs pos="0">
              <a:schemeClr val="accent3">
                <a:hueOff val="-2633164"/>
                <a:satOff val="42342"/>
                <a:lumOff val="-6471"/>
                <a:alphaOff val="0"/>
                <a:lumMod val="110000"/>
                <a:satMod val="105000"/>
                <a:tint val="67000"/>
              </a:schemeClr>
            </a:gs>
            <a:gs pos="50000">
              <a:schemeClr val="accent3">
                <a:hueOff val="-2633164"/>
                <a:satOff val="42342"/>
                <a:lumOff val="-6471"/>
                <a:alphaOff val="0"/>
                <a:lumMod val="105000"/>
                <a:satMod val="103000"/>
                <a:tint val="73000"/>
              </a:schemeClr>
            </a:gs>
            <a:gs pos="100000">
              <a:schemeClr val="accent3">
                <a:hueOff val="-2633164"/>
                <a:satOff val="42342"/>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практика сборки результатов групповой работы, которая позволяет быстро упаковывать полученное содержание в </a:t>
          </a:r>
          <a:r>
            <a:rPr lang="ru-RU" sz="1700" kern="1200" dirty="0" err="1" smtClean="0"/>
            <a:t>отторжимый</a:t>
          </a:r>
          <a:r>
            <a:rPr lang="ru-RU" sz="1700" kern="1200" dirty="0" smtClean="0"/>
            <a:t> от группы результат</a:t>
          </a:r>
          <a:endParaRPr lang="ru-RU" sz="1700" kern="1200" dirty="0"/>
        </a:p>
      </dsp:txBody>
      <dsp:txXfrm>
        <a:off x="7830665" y="1731407"/>
        <a:ext cx="3267460"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7CAA6-B058-48E4-BA45-6CEF1EE32612}">
      <dsp:nvSpPr>
        <dsp:cNvPr id="0" name=""/>
        <dsp:cNvSpPr/>
      </dsp:nvSpPr>
      <dsp:spPr>
        <a:xfrm>
          <a:off x="135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держатель коммуникаций с заказчиком</a:t>
          </a:r>
          <a:endParaRPr lang="ru-RU" sz="1300" b="1" kern="1200" dirty="0">
            <a:solidFill>
              <a:schemeClr val="bg1"/>
            </a:solidFill>
          </a:endParaRPr>
        </a:p>
      </dsp:txBody>
      <dsp:txXfrm>
        <a:off x="327277" y="397027"/>
        <a:ext cx="1573674" cy="1573674"/>
      </dsp:txXfrm>
    </dsp:sp>
    <dsp:sp modelId="{2C1693DE-0F5D-40A1-BAD2-D33DE4E92BC3}">
      <dsp:nvSpPr>
        <dsp:cNvPr id="0" name=""/>
        <dsp:cNvSpPr/>
      </dsp:nvSpPr>
      <dsp:spPr>
        <a:xfrm>
          <a:off x="178176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организатор </a:t>
          </a:r>
          <a:r>
            <a:rPr lang="ru-RU" sz="1300" b="1" kern="1200" dirty="0" err="1" smtClean="0">
              <a:solidFill>
                <a:schemeClr val="bg1"/>
              </a:solidFill>
            </a:rPr>
            <a:t>форсайт</a:t>
          </a:r>
          <a:r>
            <a:rPr lang="ru-RU" sz="1300" b="1" kern="1200" dirty="0" smtClean="0">
              <a:solidFill>
                <a:schemeClr val="bg1"/>
              </a:solidFill>
            </a:rPr>
            <a:t>- проекта</a:t>
          </a:r>
          <a:endParaRPr lang="ru-RU" sz="1300" b="1" kern="1200" dirty="0">
            <a:solidFill>
              <a:schemeClr val="bg1"/>
            </a:solidFill>
          </a:endParaRPr>
        </a:p>
      </dsp:txBody>
      <dsp:txXfrm>
        <a:off x="2107687" y="397027"/>
        <a:ext cx="1573674" cy="1573674"/>
      </dsp:txXfrm>
    </dsp:sp>
    <dsp:sp modelId="{646CA58B-67CA-4CC8-91E0-56D4617EED88}">
      <dsp:nvSpPr>
        <dsp:cNvPr id="0" name=""/>
        <dsp:cNvSpPr/>
      </dsp:nvSpPr>
      <dsp:spPr>
        <a:xfrm>
          <a:off x="356217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ведущий, старший модератор</a:t>
          </a:r>
          <a:endParaRPr lang="ru-RU" sz="1300" b="1" kern="1200" dirty="0">
            <a:solidFill>
              <a:schemeClr val="bg1"/>
            </a:solidFill>
          </a:endParaRPr>
        </a:p>
      </dsp:txBody>
      <dsp:txXfrm>
        <a:off x="3888097" y="397027"/>
        <a:ext cx="1573674" cy="1573674"/>
      </dsp:txXfrm>
    </dsp:sp>
    <dsp:sp modelId="{B29A2F14-865B-40F4-B28E-46CB3F578F72}">
      <dsp:nvSpPr>
        <dsp:cNvPr id="0" name=""/>
        <dsp:cNvSpPr/>
      </dsp:nvSpPr>
      <dsp:spPr>
        <a:xfrm>
          <a:off x="534258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модератор</a:t>
          </a:r>
          <a:endParaRPr lang="ru-RU" sz="1300" b="1" kern="1200" dirty="0">
            <a:solidFill>
              <a:schemeClr val="bg1"/>
            </a:solidFill>
          </a:endParaRPr>
        </a:p>
      </dsp:txBody>
      <dsp:txXfrm>
        <a:off x="5668507" y="397027"/>
        <a:ext cx="1573674" cy="1573674"/>
      </dsp:txXfrm>
    </dsp:sp>
    <dsp:sp modelId="{669FC5ED-49D0-4A6F-B589-5A807737FB99}">
      <dsp:nvSpPr>
        <dsp:cNvPr id="0" name=""/>
        <dsp:cNvSpPr/>
      </dsp:nvSpPr>
      <dsp:spPr>
        <a:xfrm>
          <a:off x="712299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второй модератор</a:t>
          </a:r>
          <a:endParaRPr lang="ru-RU" sz="1300" b="1" kern="1200" dirty="0">
            <a:solidFill>
              <a:schemeClr val="bg1"/>
            </a:solidFill>
          </a:endParaRPr>
        </a:p>
      </dsp:txBody>
      <dsp:txXfrm>
        <a:off x="7448917" y="397027"/>
        <a:ext cx="1573674" cy="1573674"/>
      </dsp:txXfrm>
    </dsp:sp>
    <dsp:sp modelId="{7322934E-C429-4E91-8446-E6158E879C84}">
      <dsp:nvSpPr>
        <dsp:cNvPr id="0" name=""/>
        <dsp:cNvSpPr/>
      </dsp:nvSpPr>
      <dsp:spPr>
        <a:xfrm>
          <a:off x="8903408" y="71108"/>
          <a:ext cx="2225512" cy="2225512"/>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2477" tIns="16510" rIns="122477"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bg1"/>
              </a:solidFill>
            </a:rPr>
            <a:t>ведущий сборщик</a:t>
          </a:r>
          <a:endParaRPr lang="ru-RU" sz="1300" b="1" kern="1200" dirty="0">
            <a:solidFill>
              <a:schemeClr val="bg1"/>
            </a:solidFill>
          </a:endParaRPr>
        </a:p>
      </dsp:txBody>
      <dsp:txXfrm>
        <a:off x="9229327" y="397027"/>
        <a:ext cx="1573674" cy="15736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7CAA6-B058-48E4-BA45-6CEF1EE32612}">
      <dsp:nvSpPr>
        <dsp:cNvPr id="0" name=""/>
        <dsp:cNvSpPr/>
      </dsp:nvSpPr>
      <dsp:spPr>
        <a:xfrm>
          <a:off x="594828" y="457"/>
          <a:ext cx="2366814" cy="2366814"/>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0254" tIns="17780" rIns="130254"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сборщик</a:t>
          </a:r>
          <a:endParaRPr lang="ru-RU" sz="1400" b="1" kern="1200" dirty="0">
            <a:solidFill>
              <a:schemeClr val="bg1"/>
            </a:solidFill>
          </a:endParaRPr>
        </a:p>
      </dsp:txBody>
      <dsp:txXfrm>
        <a:off x="941440" y="347069"/>
        <a:ext cx="1673590" cy="1673590"/>
      </dsp:txXfrm>
    </dsp:sp>
    <dsp:sp modelId="{2C1693DE-0F5D-40A1-BAD2-D33DE4E92BC3}">
      <dsp:nvSpPr>
        <dsp:cNvPr id="0" name=""/>
        <dsp:cNvSpPr/>
      </dsp:nvSpPr>
      <dsp:spPr>
        <a:xfrm>
          <a:off x="2488280" y="457"/>
          <a:ext cx="2366814" cy="2366814"/>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0254" tIns="17780" rIns="130254"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визуализатор</a:t>
          </a:r>
          <a:endParaRPr lang="ru-RU" sz="1400" b="1" kern="1200" dirty="0">
            <a:solidFill>
              <a:schemeClr val="bg1"/>
            </a:solidFill>
          </a:endParaRPr>
        </a:p>
      </dsp:txBody>
      <dsp:txXfrm>
        <a:off x="2834892" y="347069"/>
        <a:ext cx="1673590" cy="1673590"/>
      </dsp:txXfrm>
    </dsp:sp>
    <dsp:sp modelId="{646CA58B-67CA-4CC8-91E0-56D4617EED88}">
      <dsp:nvSpPr>
        <dsp:cNvPr id="0" name=""/>
        <dsp:cNvSpPr/>
      </dsp:nvSpPr>
      <dsp:spPr>
        <a:xfrm>
          <a:off x="4381732" y="457"/>
          <a:ext cx="2366814" cy="2366814"/>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0254" tIns="17780" rIns="130254"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аналитик</a:t>
          </a:r>
          <a:endParaRPr lang="ru-RU" sz="1400" b="1" kern="1200" dirty="0">
            <a:solidFill>
              <a:schemeClr val="bg1"/>
            </a:solidFill>
          </a:endParaRPr>
        </a:p>
      </dsp:txBody>
      <dsp:txXfrm>
        <a:off x="4728344" y="347069"/>
        <a:ext cx="1673590" cy="1673590"/>
      </dsp:txXfrm>
    </dsp:sp>
    <dsp:sp modelId="{B29A2F14-865B-40F4-B28E-46CB3F578F72}">
      <dsp:nvSpPr>
        <dsp:cNvPr id="0" name=""/>
        <dsp:cNvSpPr/>
      </dsp:nvSpPr>
      <dsp:spPr>
        <a:xfrm>
          <a:off x="6275184" y="457"/>
          <a:ext cx="2366814" cy="2366814"/>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0254" tIns="17780" rIns="130254"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администратор</a:t>
          </a:r>
          <a:endParaRPr lang="ru-RU" sz="1400" b="1" kern="1200" dirty="0">
            <a:solidFill>
              <a:schemeClr val="bg1"/>
            </a:solidFill>
          </a:endParaRPr>
        </a:p>
      </dsp:txBody>
      <dsp:txXfrm>
        <a:off x="6621796" y="347069"/>
        <a:ext cx="1673590" cy="1673590"/>
      </dsp:txXfrm>
    </dsp:sp>
    <dsp:sp modelId="{669FC5ED-49D0-4A6F-B589-5A807737FB99}">
      <dsp:nvSpPr>
        <dsp:cNvPr id="0" name=""/>
        <dsp:cNvSpPr/>
      </dsp:nvSpPr>
      <dsp:spPr>
        <a:xfrm>
          <a:off x="8168636" y="457"/>
          <a:ext cx="2366814" cy="2366814"/>
        </a:xfrm>
        <a:prstGeom prst="ellipse">
          <a:avLst/>
        </a:prstGeom>
        <a:gradFill rotWithShape="0">
          <a:gsLst>
            <a:gs pos="0">
              <a:schemeClr val="lt1">
                <a:alpha val="50000"/>
                <a:hueOff val="0"/>
                <a:satOff val="0"/>
                <a:lumOff val="0"/>
                <a:alphaOff val="0"/>
                <a:lumMod val="110000"/>
                <a:satMod val="105000"/>
                <a:tint val="67000"/>
              </a:schemeClr>
            </a:gs>
            <a:gs pos="50000">
              <a:schemeClr val="lt1">
                <a:alpha val="50000"/>
                <a:hueOff val="0"/>
                <a:satOff val="0"/>
                <a:lumOff val="0"/>
                <a:alphaOff val="0"/>
                <a:lumMod val="105000"/>
                <a:satMod val="103000"/>
                <a:tint val="73000"/>
              </a:schemeClr>
            </a:gs>
            <a:gs pos="100000">
              <a:schemeClr val="l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0254" tIns="17780" rIns="130254"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логгер</a:t>
          </a:r>
          <a:endParaRPr lang="ru-RU" sz="1400" b="1" kern="1200" dirty="0">
            <a:solidFill>
              <a:schemeClr val="bg1"/>
            </a:solidFill>
          </a:endParaRPr>
        </a:p>
      </dsp:txBody>
      <dsp:txXfrm>
        <a:off x="8515248" y="347069"/>
        <a:ext cx="1673590" cy="167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02D0-838F-47C8-BCA6-FF093393A97C}">
      <dsp:nvSpPr>
        <dsp:cNvPr id="0" name=""/>
        <dsp:cNvSpPr/>
      </dsp:nvSpPr>
      <dsp:spPr>
        <a:xfrm>
          <a:off x="3645" y="4848"/>
          <a:ext cx="3554662" cy="4896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i="1" kern="1200" dirty="0" smtClean="0"/>
            <a:t>Ближний</a:t>
          </a:r>
          <a:endParaRPr lang="ru-RU" sz="1700" b="1" i="1" kern="1200" dirty="0"/>
        </a:p>
      </dsp:txBody>
      <dsp:txXfrm>
        <a:off x="3645" y="4848"/>
        <a:ext cx="3554662" cy="489600"/>
      </dsp:txXfrm>
    </dsp:sp>
    <dsp:sp modelId="{8D1F217D-C50B-48CF-9F8E-B60E188B49A5}">
      <dsp:nvSpPr>
        <dsp:cNvPr id="0" name=""/>
        <dsp:cNvSpPr/>
      </dsp:nvSpPr>
      <dsp:spPr>
        <a:xfrm>
          <a:off x="3645" y="494448"/>
          <a:ext cx="3554662" cy="3914026"/>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t>Для явлений, которые большинство участников наблюдает уже сейчас.  Фактически разнообразие материалов этого горизонта определяется мерой профессионализма и осведомленности в актуальных процессах собственной предметной области.</a:t>
          </a:r>
          <a:endParaRPr lang="ru-RU" sz="1700" kern="1200" dirty="0"/>
        </a:p>
      </dsp:txBody>
      <dsp:txXfrm>
        <a:off x="3645" y="494448"/>
        <a:ext cx="3554662" cy="3914026"/>
      </dsp:txXfrm>
    </dsp:sp>
    <dsp:sp modelId="{A6452B6C-0601-4ED5-83E1-541ADA616418}">
      <dsp:nvSpPr>
        <dsp:cNvPr id="0" name=""/>
        <dsp:cNvSpPr/>
      </dsp:nvSpPr>
      <dsp:spPr>
        <a:xfrm>
          <a:off x="4055960" y="4848"/>
          <a:ext cx="3554662" cy="489600"/>
        </a:xfrm>
        <a:prstGeom prst="rect">
          <a:avLst/>
        </a:prstGeom>
        <a:gradFill rotWithShape="0">
          <a:gsLst>
            <a:gs pos="0">
              <a:schemeClr val="accent3">
                <a:hueOff val="-1316582"/>
                <a:satOff val="21171"/>
                <a:lumOff val="-3236"/>
                <a:alphaOff val="0"/>
                <a:lumMod val="110000"/>
                <a:satMod val="105000"/>
                <a:tint val="67000"/>
              </a:schemeClr>
            </a:gs>
            <a:gs pos="50000">
              <a:schemeClr val="accent3">
                <a:hueOff val="-1316582"/>
                <a:satOff val="21171"/>
                <a:lumOff val="-3236"/>
                <a:alphaOff val="0"/>
                <a:lumMod val="105000"/>
                <a:satMod val="103000"/>
                <a:tint val="73000"/>
              </a:schemeClr>
            </a:gs>
            <a:gs pos="100000">
              <a:schemeClr val="accent3">
                <a:hueOff val="-1316582"/>
                <a:satOff val="21171"/>
                <a:lumOff val="-3236"/>
                <a:alphaOff val="0"/>
                <a:lumMod val="105000"/>
                <a:satMod val="109000"/>
                <a:tint val="81000"/>
              </a:schemeClr>
            </a:gs>
          </a:gsLst>
          <a:lin ang="5400000" scaled="0"/>
        </a:gradFill>
        <a:ln w="6350" cap="flat" cmpd="sng" algn="ctr">
          <a:solidFill>
            <a:schemeClr val="accent3">
              <a:hueOff val="-1316582"/>
              <a:satOff val="21171"/>
              <a:lumOff val="-323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i="1" kern="1200" dirty="0" smtClean="0"/>
            <a:t>Средний</a:t>
          </a:r>
          <a:endParaRPr lang="ru-RU" sz="1700" b="1" i="1" kern="1200" dirty="0"/>
        </a:p>
      </dsp:txBody>
      <dsp:txXfrm>
        <a:off x="4055960" y="4848"/>
        <a:ext cx="3554662" cy="489600"/>
      </dsp:txXfrm>
    </dsp:sp>
    <dsp:sp modelId="{BCBABDA1-41D6-42B8-A3E7-78A913E1AABE}">
      <dsp:nvSpPr>
        <dsp:cNvPr id="0" name=""/>
        <dsp:cNvSpPr/>
      </dsp:nvSpPr>
      <dsp:spPr>
        <a:xfrm>
          <a:off x="4055960" y="494448"/>
          <a:ext cx="3554662" cy="3914026"/>
        </a:xfrm>
        <a:prstGeom prst="rect">
          <a:avLst/>
        </a:prstGeom>
        <a:solidFill>
          <a:schemeClr val="accent3">
            <a:tint val="40000"/>
            <a:alpha val="90000"/>
            <a:hueOff val="-1870440"/>
            <a:satOff val="27022"/>
            <a:lumOff val="1232"/>
            <a:alphaOff val="0"/>
          </a:schemeClr>
        </a:solidFill>
        <a:ln w="6350" cap="flat" cmpd="sng" algn="ctr">
          <a:solidFill>
            <a:schemeClr val="accent3">
              <a:tint val="40000"/>
              <a:alpha val="90000"/>
              <a:hueOff val="-1870440"/>
              <a:satOff val="27022"/>
              <a:lumOff val="12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t>Для явлений, предпосылки к которым есть уже сейчас, но произойдут они в ближайшем будущем, которые сами эксперты считают значимыми и прорывными уже для сегодняшнего дня. Размещение карточек в среднем горизонте может быть результатом уверенности экспертов в том, что именно в данный момент будут проявлены все предпосылки.</a:t>
          </a:r>
          <a:endParaRPr lang="ru-RU" sz="1700" kern="1200" dirty="0"/>
        </a:p>
        <a:p>
          <a:pPr marL="171450" lvl="1" indent="-171450" algn="l" defTabSz="755650">
            <a:lnSpc>
              <a:spcPct val="90000"/>
            </a:lnSpc>
            <a:spcBef>
              <a:spcPct val="0"/>
            </a:spcBef>
            <a:spcAft>
              <a:spcPct val="15000"/>
            </a:spcAft>
            <a:buChar char="••"/>
          </a:pPr>
          <a:endParaRPr lang="ru-RU" sz="1700" kern="1200" dirty="0"/>
        </a:p>
      </dsp:txBody>
      <dsp:txXfrm>
        <a:off x="4055960" y="494448"/>
        <a:ext cx="3554662" cy="3914026"/>
      </dsp:txXfrm>
    </dsp:sp>
    <dsp:sp modelId="{5CBD70F1-8085-4C89-93E8-7D378F5B1A02}">
      <dsp:nvSpPr>
        <dsp:cNvPr id="0" name=""/>
        <dsp:cNvSpPr/>
      </dsp:nvSpPr>
      <dsp:spPr>
        <a:xfrm>
          <a:off x="8108275" y="4848"/>
          <a:ext cx="3554662" cy="489600"/>
        </a:xfrm>
        <a:prstGeom prst="rect">
          <a:avLst/>
        </a:prstGeom>
        <a:gradFill rotWithShape="0">
          <a:gsLst>
            <a:gs pos="0">
              <a:schemeClr val="accent3">
                <a:hueOff val="-2633164"/>
                <a:satOff val="42342"/>
                <a:lumOff val="-6471"/>
                <a:alphaOff val="0"/>
                <a:lumMod val="110000"/>
                <a:satMod val="105000"/>
                <a:tint val="67000"/>
              </a:schemeClr>
            </a:gs>
            <a:gs pos="50000">
              <a:schemeClr val="accent3">
                <a:hueOff val="-2633164"/>
                <a:satOff val="42342"/>
                <a:lumOff val="-6471"/>
                <a:alphaOff val="0"/>
                <a:lumMod val="105000"/>
                <a:satMod val="103000"/>
                <a:tint val="73000"/>
              </a:schemeClr>
            </a:gs>
            <a:gs pos="100000">
              <a:schemeClr val="accent3">
                <a:hueOff val="-2633164"/>
                <a:satOff val="42342"/>
                <a:lumOff val="-6471"/>
                <a:alphaOff val="0"/>
                <a:lumMod val="105000"/>
                <a:satMod val="109000"/>
                <a:tint val="81000"/>
              </a:schemeClr>
            </a:gs>
          </a:gsLst>
          <a:lin ang="5400000" scaled="0"/>
        </a:gradFill>
        <a:ln w="6350" cap="flat" cmpd="sng" algn="ctr">
          <a:solidFill>
            <a:schemeClr val="accent3">
              <a:hueOff val="-2633164"/>
              <a:satOff val="42342"/>
              <a:lumOff val="-647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i="1" kern="1200" dirty="0" smtClean="0"/>
            <a:t>Дальний</a:t>
          </a:r>
          <a:endParaRPr lang="ru-RU" sz="1700" b="1" i="1" kern="1200" dirty="0"/>
        </a:p>
      </dsp:txBody>
      <dsp:txXfrm>
        <a:off x="8108275" y="4848"/>
        <a:ext cx="3554662" cy="489600"/>
      </dsp:txXfrm>
    </dsp:sp>
    <dsp:sp modelId="{6F5C926D-B68A-4B25-8AB6-3440AF441479}">
      <dsp:nvSpPr>
        <dsp:cNvPr id="0" name=""/>
        <dsp:cNvSpPr/>
      </dsp:nvSpPr>
      <dsp:spPr>
        <a:xfrm>
          <a:off x="8108275" y="494448"/>
          <a:ext cx="3554662" cy="3914026"/>
        </a:xfrm>
        <a:prstGeom prst="rect">
          <a:avLst/>
        </a:prstGeom>
        <a:solidFill>
          <a:schemeClr val="accent3">
            <a:tint val="40000"/>
            <a:alpha val="90000"/>
            <a:hueOff val="-3740880"/>
            <a:satOff val="54045"/>
            <a:lumOff val="2463"/>
            <a:alphaOff val="0"/>
          </a:schemeClr>
        </a:solidFill>
        <a:ln w="6350" cap="flat" cmpd="sng" algn="ctr">
          <a:solidFill>
            <a:schemeClr val="accent3">
              <a:tint val="40000"/>
              <a:alpha val="90000"/>
              <a:hueOff val="-3740880"/>
              <a:satOff val="54045"/>
              <a:lumOff val="24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u-RU" sz="1700" kern="1200" dirty="0" smtClean="0"/>
            <a:t>Для явлений, чье появление предполагается участниками на основе их представлений. Здесь могут быть объекты двух категорий. Первая – объекты, появление которых на карте диктуется развитием того или иного технологического тренда. Вторая – получившие развитие на новом технологическом уровне знакомые продукты.</a:t>
          </a:r>
          <a:endParaRPr lang="ru-RU" sz="1700" kern="1200" dirty="0"/>
        </a:p>
      </dsp:txBody>
      <dsp:txXfrm>
        <a:off x="8108275" y="494448"/>
        <a:ext cx="3554662" cy="3914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F945-F08D-4448-A8CA-FE5BCC39AA76}">
      <dsp:nvSpPr>
        <dsp:cNvPr id="0" name=""/>
        <dsp:cNvSpPr/>
      </dsp:nvSpPr>
      <dsp:spPr>
        <a:xfrm>
          <a:off x="0" y="0"/>
          <a:ext cx="9022056" cy="10249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техническая фиксация содержания по ходу работы (фото, аудио, фиксация на карте будущего и </a:t>
          </a:r>
          <a:r>
            <a:rPr lang="ru-RU" sz="1800" kern="1200" dirty="0" err="1" smtClean="0"/>
            <a:t>флипчартах</a:t>
          </a:r>
          <a:r>
            <a:rPr lang="ru-RU" sz="1800" kern="1200" dirty="0" smtClean="0"/>
            <a:t> и т.д.)</a:t>
          </a:r>
          <a:endParaRPr lang="ru-RU" sz="1800" kern="1200" dirty="0"/>
        </a:p>
      </dsp:txBody>
      <dsp:txXfrm>
        <a:off x="30020" y="30020"/>
        <a:ext cx="7829440" cy="964916"/>
      </dsp:txXfrm>
    </dsp:sp>
    <dsp:sp modelId="{09AC1109-1BE5-4230-8117-DB6269095713}">
      <dsp:nvSpPr>
        <dsp:cNvPr id="0" name=""/>
        <dsp:cNvSpPr/>
      </dsp:nvSpPr>
      <dsp:spPr>
        <a:xfrm>
          <a:off x="755597" y="1211311"/>
          <a:ext cx="9022056" cy="1024956"/>
        </a:xfrm>
        <a:prstGeom prst="roundRect">
          <a:avLst>
            <a:gd name="adj" fmla="val 10000"/>
          </a:avLst>
        </a:prstGeom>
        <a:gradFill rotWithShape="0">
          <a:gsLst>
            <a:gs pos="0">
              <a:schemeClr val="accent3">
                <a:hueOff val="-877721"/>
                <a:satOff val="14114"/>
                <a:lumOff val="-2157"/>
                <a:alphaOff val="0"/>
                <a:lumMod val="110000"/>
                <a:satMod val="105000"/>
                <a:tint val="67000"/>
              </a:schemeClr>
            </a:gs>
            <a:gs pos="50000">
              <a:schemeClr val="accent3">
                <a:hueOff val="-877721"/>
                <a:satOff val="14114"/>
                <a:lumOff val="-2157"/>
                <a:alphaOff val="0"/>
                <a:lumMod val="105000"/>
                <a:satMod val="103000"/>
                <a:tint val="73000"/>
              </a:schemeClr>
            </a:gs>
            <a:gs pos="100000">
              <a:schemeClr val="accent3">
                <a:hueOff val="-877721"/>
                <a:satOff val="14114"/>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быстрая обработка — сбор информации по одному-двум критериям для проведения завершающего </a:t>
          </a:r>
          <a:r>
            <a:rPr lang="ru-RU" sz="1800" kern="1200" dirty="0" err="1" smtClean="0"/>
            <a:t>пленара</a:t>
          </a:r>
          <a:r>
            <a:rPr lang="ru-RU" sz="1800" kern="1200" dirty="0" smtClean="0"/>
            <a:t>, которая может быть представлена всем участникам сессии </a:t>
          </a:r>
          <a:endParaRPr lang="ru-RU" sz="1800" kern="1200" dirty="0"/>
        </a:p>
      </dsp:txBody>
      <dsp:txXfrm>
        <a:off x="785617" y="1241331"/>
        <a:ext cx="7540197" cy="964916"/>
      </dsp:txXfrm>
    </dsp:sp>
    <dsp:sp modelId="{7A99D0F2-D3E4-4F3E-AD71-266B1A30875B}">
      <dsp:nvSpPr>
        <dsp:cNvPr id="0" name=""/>
        <dsp:cNvSpPr/>
      </dsp:nvSpPr>
      <dsp:spPr>
        <a:xfrm>
          <a:off x="1499916" y="2422623"/>
          <a:ext cx="9022056" cy="1024956"/>
        </a:xfrm>
        <a:prstGeom prst="roundRect">
          <a:avLst>
            <a:gd name="adj" fmla="val 10000"/>
          </a:avLst>
        </a:prstGeom>
        <a:gradFill rotWithShape="0">
          <a:gsLst>
            <a:gs pos="0">
              <a:schemeClr val="accent3">
                <a:hueOff val="-1755443"/>
                <a:satOff val="28228"/>
                <a:lumOff val="-4314"/>
                <a:alphaOff val="0"/>
                <a:lumMod val="110000"/>
                <a:satMod val="105000"/>
                <a:tint val="67000"/>
              </a:schemeClr>
            </a:gs>
            <a:gs pos="50000">
              <a:schemeClr val="accent3">
                <a:hueOff val="-1755443"/>
                <a:satOff val="28228"/>
                <a:lumOff val="-4314"/>
                <a:alphaOff val="0"/>
                <a:lumMod val="105000"/>
                <a:satMod val="103000"/>
                <a:tint val="73000"/>
              </a:schemeClr>
            </a:gs>
            <a:gs pos="100000">
              <a:schemeClr val="accent3">
                <a:hueOff val="-1755443"/>
                <a:satOff val="28228"/>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быстрая сборка — обработка материала в течение ближайших пары дней, выделение наиболее важного содержания, подбор представления содержания в наиболее компактной и удобной форме</a:t>
          </a:r>
          <a:endParaRPr lang="ru-RU" sz="1800" kern="1200" dirty="0"/>
        </a:p>
      </dsp:txBody>
      <dsp:txXfrm>
        <a:off x="1529936" y="2452643"/>
        <a:ext cx="7551475" cy="964916"/>
      </dsp:txXfrm>
    </dsp:sp>
    <dsp:sp modelId="{483BCCE8-067E-4BD4-87D1-CAE7F385DC63}">
      <dsp:nvSpPr>
        <dsp:cNvPr id="0" name=""/>
        <dsp:cNvSpPr/>
      </dsp:nvSpPr>
      <dsp:spPr>
        <a:xfrm>
          <a:off x="2255514" y="3633935"/>
          <a:ext cx="9022056" cy="1024956"/>
        </a:xfrm>
        <a:prstGeom prst="roundRect">
          <a:avLst>
            <a:gd name="adj" fmla="val 10000"/>
          </a:avLst>
        </a:prstGeom>
        <a:gradFill rotWithShape="0">
          <a:gsLst>
            <a:gs pos="0">
              <a:schemeClr val="accent3">
                <a:hueOff val="-2633164"/>
                <a:satOff val="42342"/>
                <a:lumOff val="-6471"/>
                <a:alphaOff val="0"/>
                <a:lumMod val="110000"/>
                <a:satMod val="105000"/>
                <a:tint val="67000"/>
              </a:schemeClr>
            </a:gs>
            <a:gs pos="50000">
              <a:schemeClr val="accent3">
                <a:hueOff val="-2633164"/>
                <a:satOff val="42342"/>
                <a:lumOff val="-6471"/>
                <a:alphaOff val="0"/>
                <a:lumMod val="105000"/>
                <a:satMod val="103000"/>
                <a:tint val="73000"/>
              </a:schemeClr>
            </a:gs>
            <a:gs pos="100000">
              <a:schemeClr val="accent3">
                <a:hueOff val="-2633164"/>
                <a:satOff val="42342"/>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полноценная сборка — полноценная обработка, включая при необходимости проведение дополнительной аналитики, подготовку официальных отчетных документов</a:t>
          </a:r>
          <a:endParaRPr lang="ru-RU" sz="1800" kern="1200" dirty="0"/>
        </a:p>
      </dsp:txBody>
      <dsp:txXfrm>
        <a:off x="2285534" y="3663955"/>
        <a:ext cx="7540197" cy="964916"/>
      </dsp:txXfrm>
    </dsp:sp>
    <dsp:sp modelId="{6ADC8AF3-CFDF-43B1-A2DF-0330FFC487AE}">
      <dsp:nvSpPr>
        <dsp:cNvPr id="0" name=""/>
        <dsp:cNvSpPr/>
      </dsp:nvSpPr>
      <dsp:spPr>
        <a:xfrm>
          <a:off x="8355835" y="785023"/>
          <a:ext cx="666221" cy="666221"/>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8505735" y="785023"/>
        <a:ext cx="366421" cy="501331"/>
      </dsp:txXfrm>
    </dsp:sp>
    <dsp:sp modelId="{12D944AD-9623-4B37-86EC-B22628879556}">
      <dsp:nvSpPr>
        <dsp:cNvPr id="0" name=""/>
        <dsp:cNvSpPr/>
      </dsp:nvSpPr>
      <dsp:spPr>
        <a:xfrm>
          <a:off x="9111432" y="1996335"/>
          <a:ext cx="666221" cy="666221"/>
        </a:xfrm>
        <a:prstGeom prst="downArrow">
          <a:avLst>
            <a:gd name="adj1" fmla="val 55000"/>
            <a:gd name="adj2" fmla="val 45000"/>
          </a:avLst>
        </a:prstGeom>
        <a:solidFill>
          <a:schemeClr val="accent3">
            <a:tint val="40000"/>
            <a:alpha val="90000"/>
            <a:hueOff val="-1870440"/>
            <a:satOff val="27022"/>
            <a:lumOff val="1232"/>
            <a:alphaOff val="0"/>
          </a:schemeClr>
        </a:solidFill>
        <a:ln w="6350" cap="flat" cmpd="sng" algn="ctr">
          <a:solidFill>
            <a:schemeClr val="accent3">
              <a:tint val="40000"/>
              <a:alpha val="90000"/>
              <a:hueOff val="-1870440"/>
              <a:satOff val="27022"/>
              <a:lumOff val="12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9261332" y="1996335"/>
        <a:ext cx="366421" cy="501331"/>
      </dsp:txXfrm>
    </dsp:sp>
    <dsp:sp modelId="{572BEF29-2142-49A7-BF8F-99A374BAABC8}">
      <dsp:nvSpPr>
        <dsp:cNvPr id="0" name=""/>
        <dsp:cNvSpPr/>
      </dsp:nvSpPr>
      <dsp:spPr>
        <a:xfrm>
          <a:off x="9855752" y="3207647"/>
          <a:ext cx="666221" cy="666221"/>
        </a:xfrm>
        <a:prstGeom prst="downArrow">
          <a:avLst>
            <a:gd name="adj1" fmla="val 55000"/>
            <a:gd name="adj2" fmla="val 45000"/>
          </a:avLst>
        </a:prstGeom>
        <a:solidFill>
          <a:schemeClr val="accent3">
            <a:tint val="40000"/>
            <a:alpha val="90000"/>
            <a:hueOff val="-3740880"/>
            <a:satOff val="54045"/>
            <a:lumOff val="2463"/>
            <a:alphaOff val="0"/>
          </a:schemeClr>
        </a:solidFill>
        <a:ln w="6350" cap="flat" cmpd="sng" algn="ctr">
          <a:solidFill>
            <a:schemeClr val="accent3">
              <a:tint val="40000"/>
              <a:alpha val="90000"/>
              <a:hueOff val="-3740880"/>
              <a:satOff val="54045"/>
              <a:lumOff val="24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10005652" y="3207647"/>
        <a:ext cx="366421" cy="5013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ru-RU" noProof="1"/>
          </a:p>
        </p:txBody>
      </p:sp>
      <p:sp>
        <p:nvSpPr>
          <p:cNvPr id="3" name="Дата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pPr rtl="0"/>
            <a:fld id="{A5484A8C-32F5-4EA2-89BC-F4F20C2F1F2B}" type="datetime1">
              <a:rPr lang="ru-RU" noProof="1" smtClean="0"/>
              <a:t>20.12.2020</a:t>
            </a:fld>
            <a:endParaRPr lang="ru-RU" noProof="1"/>
          </a:p>
        </p:txBody>
      </p:sp>
      <p:sp>
        <p:nvSpPr>
          <p:cNvPr id="4" name="Нижний колонтитул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DBAA5490-FD59-4087-AC7E-016E8A4124C4}" type="slidenum">
              <a:rPr lang="ru-RU" noProof="1" smtClean="0"/>
              <a:t>‹#›</a:t>
            </a:fld>
            <a:endParaRPr lang="ru-RU" noProof="1"/>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ru-RU" noProof="1"/>
          </a:p>
        </p:txBody>
      </p:sp>
      <p:sp>
        <p:nvSpPr>
          <p:cNvPr id="3" name="Дата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635349BE-49F4-4400-AFD2-1EF78FE6C96A}" type="datetime1">
              <a:rPr lang="ru-RU" noProof="1" smtClean="0"/>
              <a:pPr/>
              <a:t>20.12.2020</a:t>
            </a:fld>
            <a:endParaRPr lang="ru-RU" noProof="1"/>
          </a:p>
        </p:txBody>
      </p:sp>
      <p:sp>
        <p:nvSpPr>
          <p:cNvPr id="4" name="Образ слайда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pPr rtl="0"/>
            <a:endParaRPr lang="ru-RU" noProof="1"/>
          </a:p>
        </p:txBody>
      </p:sp>
      <p:sp>
        <p:nvSpPr>
          <p:cNvPr id="5" name="Заметки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rtl="0"/>
            <a:r>
              <a:rPr lang="ru-RU" noProof="1"/>
              <a:t>Образец текста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4CBCEA92-F142-4D57-B507-37BDAF44710C}" type="slidenum">
              <a:rPr lang="ru-RU" noProof="1" dirty="0" smtClean="0"/>
              <a:t>‹#›</a:t>
            </a:fld>
            <a:endParaRPr lang="ru-RU" noProof="1"/>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noProof="1"/>
              <a:t>Чтобы использовать этот слайд анимированного заголовка с новым изображением: 1) Переместите верхнюю полупрозрачную фигуру в сторону. 2) Удалите изображение. 3) Щелкните значок рисунка, чтобы добавить новый рисунок. 4) Верните полупрозрачную фигуру в исходное положение. 5) Измените текст на слайде.</a:t>
            </a:r>
          </a:p>
          <a:p>
            <a:pPr rtl="0"/>
            <a:endParaRPr lang="ru-RU" noProof="1"/>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1</a:t>
            </a:fld>
            <a:endParaRPr lang="ru-RU" noProof="1"/>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sz="1800"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ru-RU" sz="1800"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970420A5-D15A-4AF2-8928-AF2E18D60A1D}"/>
              </a:ext>
            </a:extLst>
          </p:cNvPr>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r>
              <a:rPr lang="ru-RU" sz="1800" noProof="1"/>
              <a:t>22.11.2019 13:34</a:t>
            </a:r>
          </a:p>
        </p:txBody>
      </p:sp>
    </p:spTree>
    <p:extLst>
      <p:ext uri="{BB962C8B-B14F-4D97-AF65-F5344CB8AC3E}">
        <p14:creationId xmlns:p14="http://schemas.microsoft.com/office/powerpoint/2010/main" val="229771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11</a:t>
            </a:fld>
            <a:endParaRPr lang="ru-RU" noProof="1"/>
          </a:p>
        </p:txBody>
      </p:sp>
    </p:spTree>
    <p:extLst>
      <p:ext uri="{BB962C8B-B14F-4D97-AF65-F5344CB8AC3E}">
        <p14:creationId xmlns:p14="http://schemas.microsoft.com/office/powerpoint/2010/main" val="408268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algn="l" rtl="0"/>
            <a:r>
              <a:rPr lang="ru-RU" b="1" noProof="1"/>
              <a:t>Совет.</a:t>
            </a:r>
          </a:p>
          <a:p>
            <a:pPr algn="l" rtl="0"/>
            <a:r>
              <a:rPr lang="ru-RU" noProof="1"/>
              <a:t>Если используется сложное изображение в качестве фона без полей, добавьте слой прозрачной (70–90 %) заливки, чтобы придать тексту контрастность. </a:t>
            </a:r>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12</a:t>
            </a:fld>
            <a:endParaRPr lang="ru-RU" noProof="1"/>
          </a:p>
        </p:txBody>
      </p:sp>
    </p:spTree>
    <p:extLst>
      <p:ext uri="{BB962C8B-B14F-4D97-AF65-F5344CB8AC3E}">
        <p14:creationId xmlns:p14="http://schemas.microsoft.com/office/powerpoint/2010/main" val="13620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sz="1800"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13</a:t>
            </a:fld>
            <a:endParaRPr kumimoji="0" lang="ru-RU" sz="1800"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970420A5-D15A-4AF2-8928-AF2E18D60A1D}"/>
              </a:ext>
            </a:extLst>
          </p:cNvPr>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r>
              <a:rPr lang="ru-RU" sz="1800" noProof="1"/>
              <a:t>22.11.2019 13:34</a:t>
            </a:r>
          </a:p>
        </p:txBody>
      </p:sp>
    </p:spTree>
    <p:extLst>
      <p:ext uri="{BB962C8B-B14F-4D97-AF65-F5344CB8AC3E}">
        <p14:creationId xmlns:p14="http://schemas.microsoft.com/office/powerpoint/2010/main" val="62876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14</a:t>
            </a:fld>
            <a:endParaRPr lang="ru-RU" noProof="1"/>
          </a:p>
        </p:txBody>
      </p:sp>
    </p:spTree>
    <p:extLst>
      <p:ext uri="{BB962C8B-B14F-4D97-AF65-F5344CB8AC3E}">
        <p14:creationId xmlns:p14="http://schemas.microsoft.com/office/powerpoint/2010/main" val="118961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15</a:t>
            </a:fld>
            <a:endParaRPr lang="ru-RU" noProof="1"/>
          </a:p>
        </p:txBody>
      </p:sp>
    </p:spTree>
    <p:extLst>
      <p:ext uri="{BB962C8B-B14F-4D97-AF65-F5344CB8AC3E}">
        <p14:creationId xmlns:p14="http://schemas.microsoft.com/office/powerpoint/2010/main" val="3672003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16</a:t>
            </a:fld>
            <a:endParaRPr lang="ru-RU" noProof="1"/>
          </a:p>
        </p:txBody>
      </p:sp>
    </p:spTree>
    <p:extLst>
      <p:ext uri="{BB962C8B-B14F-4D97-AF65-F5344CB8AC3E}">
        <p14:creationId xmlns:p14="http://schemas.microsoft.com/office/powerpoint/2010/main" val="159685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19</a:t>
            </a:fld>
            <a:endParaRPr lang="ru-RU" noProof="1"/>
          </a:p>
        </p:txBody>
      </p:sp>
    </p:spTree>
    <p:extLst>
      <p:ext uri="{BB962C8B-B14F-4D97-AF65-F5344CB8AC3E}">
        <p14:creationId xmlns:p14="http://schemas.microsoft.com/office/powerpoint/2010/main" val="130971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21</a:t>
            </a:fld>
            <a:endParaRPr lang="ru-RU" noProof="1"/>
          </a:p>
        </p:txBody>
      </p:sp>
    </p:spTree>
    <p:extLst>
      <p:ext uri="{BB962C8B-B14F-4D97-AF65-F5344CB8AC3E}">
        <p14:creationId xmlns:p14="http://schemas.microsoft.com/office/powerpoint/2010/main" val="398656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22</a:t>
            </a:fld>
            <a:endParaRPr lang="ru-RU" noProof="1"/>
          </a:p>
        </p:txBody>
      </p:sp>
    </p:spTree>
    <p:extLst>
      <p:ext uri="{BB962C8B-B14F-4D97-AF65-F5344CB8AC3E}">
        <p14:creationId xmlns:p14="http://schemas.microsoft.com/office/powerpoint/2010/main" val="124588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a:t>
            </a:fld>
            <a:endParaRPr lang="ru-RU" noProof="1"/>
          </a:p>
        </p:txBody>
      </p:sp>
    </p:spTree>
    <p:extLst>
      <p:ext uri="{BB962C8B-B14F-4D97-AF65-F5344CB8AC3E}">
        <p14:creationId xmlns:p14="http://schemas.microsoft.com/office/powerpoint/2010/main" val="222646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23</a:t>
            </a:fld>
            <a:endParaRPr lang="ru-RU" noProof="1"/>
          </a:p>
        </p:txBody>
      </p:sp>
    </p:spTree>
    <p:extLst>
      <p:ext uri="{BB962C8B-B14F-4D97-AF65-F5344CB8AC3E}">
        <p14:creationId xmlns:p14="http://schemas.microsoft.com/office/powerpoint/2010/main" val="4224011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24</a:t>
            </a:fld>
            <a:endParaRPr lang="ru-RU" noProof="1"/>
          </a:p>
        </p:txBody>
      </p:sp>
    </p:spTree>
    <p:extLst>
      <p:ext uri="{BB962C8B-B14F-4D97-AF65-F5344CB8AC3E}">
        <p14:creationId xmlns:p14="http://schemas.microsoft.com/office/powerpoint/2010/main" val="255845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25</a:t>
            </a:fld>
            <a:endParaRPr lang="ru-RU" noProof="1"/>
          </a:p>
        </p:txBody>
      </p:sp>
    </p:spTree>
    <p:extLst>
      <p:ext uri="{BB962C8B-B14F-4D97-AF65-F5344CB8AC3E}">
        <p14:creationId xmlns:p14="http://schemas.microsoft.com/office/powerpoint/2010/main" val="2764098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26</a:t>
            </a:fld>
            <a:endParaRPr lang="ru-RU" noProof="1"/>
          </a:p>
        </p:txBody>
      </p:sp>
    </p:spTree>
    <p:extLst>
      <p:ext uri="{BB962C8B-B14F-4D97-AF65-F5344CB8AC3E}">
        <p14:creationId xmlns:p14="http://schemas.microsoft.com/office/powerpoint/2010/main" val="140097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27</a:t>
            </a:fld>
            <a:endParaRPr lang="ru-RU" noProof="1"/>
          </a:p>
        </p:txBody>
      </p:sp>
    </p:spTree>
    <p:extLst>
      <p:ext uri="{BB962C8B-B14F-4D97-AF65-F5344CB8AC3E}">
        <p14:creationId xmlns:p14="http://schemas.microsoft.com/office/powerpoint/2010/main" val="76748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28</a:t>
            </a:fld>
            <a:endParaRPr lang="ru-RU" noProof="1"/>
          </a:p>
        </p:txBody>
      </p:sp>
    </p:spTree>
    <p:extLst>
      <p:ext uri="{BB962C8B-B14F-4D97-AF65-F5344CB8AC3E}">
        <p14:creationId xmlns:p14="http://schemas.microsoft.com/office/powerpoint/2010/main" val="119921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29</a:t>
            </a:fld>
            <a:endParaRPr lang="ru-RU" noProof="1"/>
          </a:p>
        </p:txBody>
      </p:sp>
    </p:spTree>
    <p:extLst>
      <p:ext uri="{BB962C8B-B14F-4D97-AF65-F5344CB8AC3E}">
        <p14:creationId xmlns:p14="http://schemas.microsoft.com/office/powerpoint/2010/main" val="218428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30</a:t>
            </a:fld>
            <a:endParaRPr lang="ru-RU" noProof="1"/>
          </a:p>
        </p:txBody>
      </p:sp>
    </p:spTree>
    <p:extLst>
      <p:ext uri="{BB962C8B-B14F-4D97-AF65-F5344CB8AC3E}">
        <p14:creationId xmlns:p14="http://schemas.microsoft.com/office/powerpoint/2010/main" val="113757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dirty="0" smtClean="0"/>
              <a:t>31</a:t>
            </a:fld>
            <a:endParaRPr lang="ru-RU" noProof="1"/>
          </a:p>
        </p:txBody>
      </p:sp>
    </p:spTree>
    <p:extLst>
      <p:ext uri="{BB962C8B-B14F-4D97-AF65-F5344CB8AC3E}">
        <p14:creationId xmlns:p14="http://schemas.microsoft.com/office/powerpoint/2010/main" val="345095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3</a:t>
            </a:fld>
            <a:endParaRPr lang="ru-RU" noProof="1"/>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4</a:t>
            </a:fld>
            <a:endParaRPr lang="ru-RU" noProof="1"/>
          </a:p>
        </p:txBody>
      </p:sp>
    </p:spTree>
    <p:extLst>
      <p:ext uri="{BB962C8B-B14F-4D97-AF65-F5344CB8AC3E}">
        <p14:creationId xmlns:p14="http://schemas.microsoft.com/office/powerpoint/2010/main" val="244121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5</a:t>
            </a:fld>
            <a:endParaRPr lang="ru-RU" noProof="1"/>
          </a:p>
        </p:txBody>
      </p:sp>
    </p:spTree>
    <p:extLst>
      <p:ext uri="{BB962C8B-B14F-4D97-AF65-F5344CB8AC3E}">
        <p14:creationId xmlns:p14="http://schemas.microsoft.com/office/powerpoint/2010/main" val="267610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6</a:t>
            </a:fld>
            <a:endParaRPr lang="ru-RU" noProof="1"/>
          </a:p>
        </p:txBody>
      </p:sp>
    </p:spTree>
    <p:extLst>
      <p:ext uri="{BB962C8B-B14F-4D97-AF65-F5344CB8AC3E}">
        <p14:creationId xmlns:p14="http://schemas.microsoft.com/office/powerpoint/2010/main" val="89006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id="{A4914763-EB3B-4A2F-844D-3643EC294B1C}"/>
              </a:ext>
            </a:extLst>
          </p:cNvPr>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DD9CE136-FB4F-43C3-8121-F04CC9C6DDD6}" type="datetime8">
              <a:rPr lang="ru-RU" noProof="1" smtClean="0"/>
              <a:t>20.12.2020 11:03</a:t>
            </a:fld>
            <a:endParaRPr lang="ru-RU" noProof="1"/>
          </a:p>
        </p:txBody>
      </p:sp>
    </p:spTree>
    <p:extLst>
      <p:ext uri="{BB962C8B-B14F-4D97-AF65-F5344CB8AC3E}">
        <p14:creationId xmlns:p14="http://schemas.microsoft.com/office/powerpoint/2010/main" val="15402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CBCEA92-F142-4D57-B507-37BDAF44710C}" type="slidenum">
              <a:rPr lang="ru-RU" noProof="1" smtClean="0"/>
              <a:t>8</a:t>
            </a:fld>
            <a:endParaRPr lang="ru-RU" noProof="1"/>
          </a:p>
        </p:txBody>
      </p:sp>
    </p:spTree>
    <p:extLst>
      <p:ext uri="{BB962C8B-B14F-4D97-AF65-F5344CB8AC3E}">
        <p14:creationId xmlns:p14="http://schemas.microsoft.com/office/powerpoint/2010/main" val="403301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5"/>
          </p:nvPr>
        </p:nvSpPr>
        <p:spPr/>
        <p:txBody>
          <a:bodyPr rtlCol="0"/>
          <a:lstStyle/>
          <a:p>
            <a:pPr rtl="0"/>
            <a:fld id="{4CBCEA92-F142-4D57-B507-37BDAF44710C}" type="slidenum">
              <a:rPr lang="ru-RU" noProof="1" smtClean="0"/>
              <a:t>9</a:t>
            </a:fld>
            <a:endParaRPr lang="ru-RU" noProof="1"/>
          </a:p>
        </p:txBody>
      </p:sp>
    </p:spTree>
    <p:extLst>
      <p:ext uri="{BB962C8B-B14F-4D97-AF65-F5344CB8AC3E}">
        <p14:creationId xmlns:p14="http://schemas.microsoft.com/office/powerpoint/2010/main" val="336251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nealanalytics.com/creative/"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nealanalytics.com/creative/"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ЗАГОЛОВОК ИЛИ ПЕРЕХОД">
    <p:bg>
      <p:bgPr>
        <a:solidFill>
          <a:schemeClr val="bg2"/>
        </a:solidFill>
        <a:effectLst/>
      </p:bgPr>
    </p:bg>
    <p:spTree>
      <p:nvGrpSpPr>
        <p:cNvPr id="1" name=""/>
        <p:cNvGrpSpPr/>
        <p:nvPr/>
      </p:nvGrpSpPr>
      <p:grpSpPr>
        <a:xfrm>
          <a:off x="0" y="0"/>
          <a:ext cx="0" cy="0"/>
          <a:chOff x="0" y="0"/>
          <a:chExt cx="0" cy="0"/>
        </a:xfrm>
      </p:grpSpPr>
      <p:sp>
        <p:nvSpPr>
          <p:cNvPr id="18" name="Овал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19" name="Овал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1" name="Овал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2" name="Овал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 name="Заголовок 1"/>
          <p:cNvSpPr>
            <a:spLocks noGrp="1"/>
          </p:cNvSpPr>
          <p:nvPr>
            <p:ph type="ctrTitle" hasCustomPrompt="1"/>
          </p:nvPr>
        </p:nvSpPr>
        <p:spPr>
          <a:xfrm>
            <a:off x="1219939" y="24239"/>
            <a:ext cx="9107555" cy="4524315"/>
          </a:xfrm>
          <a:prstGeom prst="rect">
            <a:avLst/>
          </a:prstGeom>
          <a:noFill/>
        </p:spPr>
        <p:txBody>
          <a:bodyPr rtlCol="0"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pPr rtl="0"/>
            <a:r>
              <a:rPr lang="ru-RU" noProof="1"/>
              <a:t>ЩЕЛКНИТЕ, ЧТОБЫ ИЗМЕНИТЬ ЗАГОЛОВОК</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Выноска с небольшим текстом (без маркера)">
    <p:spTree>
      <p:nvGrpSpPr>
        <p:cNvPr id="1" name=""/>
        <p:cNvGrpSpPr/>
        <p:nvPr/>
      </p:nvGrpSpPr>
      <p:grpSpPr>
        <a:xfrm>
          <a:off x="0" y="0"/>
          <a:ext cx="0" cy="0"/>
          <a:chOff x="0" y="0"/>
          <a:chExt cx="0" cy="0"/>
        </a:xfrm>
      </p:grpSpPr>
      <p:sp>
        <p:nvSpPr>
          <p:cNvPr id="14" name="Полилиния: Фигура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 name="Текст 3"/>
          <p:cNvSpPr>
            <a:spLocks noGrp="1"/>
          </p:cNvSpPr>
          <p:nvPr>
            <p:ph type="body" sz="quarter" idx="10" hasCustomPrompt="1"/>
          </p:nvPr>
        </p:nvSpPr>
        <p:spPr>
          <a:xfrm>
            <a:off x="6096000" y="431800"/>
            <a:ext cx="5371038" cy="2264723"/>
          </a:xfrm>
        </p:spPr>
        <p:txBody>
          <a:bodyPr wrap="square" lIns="146304" rIns="146304"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ru-RU" noProof="1"/>
              <a:t>Короткое введение</a:t>
            </a:r>
            <a:br>
              <a:rPr lang="ru-RU" noProof="1"/>
            </a:br>
            <a:r>
              <a:rPr lang="ru-RU" noProof="1"/>
              <a:t>для данных с представлением</a:t>
            </a:r>
            <a:br>
              <a:rPr lang="ru-RU" noProof="1"/>
            </a:br>
            <a:r>
              <a:rPr lang="ru-RU" noProof="1"/>
              <a:t>пунктов по одному улучшает понимание.</a:t>
            </a:r>
          </a:p>
        </p:txBody>
      </p:sp>
      <p:sp>
        <p:nvSpPr>
          <p:cNvPr id="9" name="Текст 8"/>
          <p:cNvSpPr>
            <a:spLocks noGrp="1"/>
          </p:cNvSpPr>
          <p:nvPr>
            <p:ph type="body" sz="quarter" idx="11"/>
          </p:nvPr>
        </p:nvSpPr>
        <p:spPr>
          <a:xfrm>
            <a:off x="293687" y="3436331"/>
            <a:ext cx="2286000" cy="1529137"/>
          </a:xfrm>
        </p:spPr>
        <p:txBody>
          <a:bodyPr lIns="182880" tIns="146304" rIns="182880" rtlCol="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7" name="Заголовок 6"/>
          <p:cNvSpPr>
            <a:spLocks noGrp="1"/>
          </p:cNvSpPr>
          <p:nvPr>
            <p:ph type="title"/>
          </p:nvPr>
        </p:nvSpPr>
        <p:spPr>
          <a:xfrm>
            <a:off x="555244" y="0"/>
            <a:ext cx="4083304" cy="914096"/>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ru-RU" noProof="1" smtClean="0"/>
              <a:t>Образец заголовка</a:t>
            </a:r>
            <a:endParaRPr lang="ru-RU" noProof="1"/>
          </a:p>
        </p:txBody>
      </p:sp>
      <p:sp>
        <p:nvSpPr>
          <p:cNvPr id="12" name="Текст 8"/>
          <p:cNvSpPr>
            <a:spLocks noGrp="1"/>
          </p:cNvSpPr>
          <p:nvPr>
            <p:ph type="body" sz="quarter" idx="12"/>
          </p:nvPr>
        </p:nvSpPr>
        <p:spPr>
          <a:xfrm>
            <a:off x="2661017" y="3436331"/>
            <a:ext cx="2286000" cy="1529137"/>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0" name="Текст 8"/>
          <p:cNvSpPr>
            <a:spLocks noGrp="1"/>
          </p:cNvSpPr>
          <p:nvPr>
            <p:ph type="body" sz="quarter" idx="13"/>
          </p:nvPr>
        </p:nvSpPr>
        <p:spPr>
          <a:xfrm>
            <a:off x="5028347" y="3436331"/>
            <a:ext cx="2286000" cy="1529137"/>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1" name="Текст 8"/>
          <p:cNvSpPr>
            <a:spLocks noGrp="1"/>
          </p:cNvSpPr>
          <p:nvPr>
            <p:ph type="body" sz="quarter" idx="14"/>
          </p:nvPr>
        </p:nvSpPr>
        <p:spPr>
          <a:xfrm>
            <a:off x="7395677" y="3436331"/>
            <a:ext cx="2286000" cy="1529137"/>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5" name="Текст 8"/>
          <p:cNvSpPr>
            <a:spLocks noGrp="1"/>
          </p:cNvSpPr>
          <p:nvPr>
            <p:ph type="body" sz="quarter" idx="15"/>
          </p:nvPr>
        </p:nvSpPr>
        <p:spPr>
          <a:xfrm>
            <a:off x="9763006" y="3436331"/>
            <a:ext cx="2286000" cy="1529137"/>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3"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Заголовок, 5 столбцов текста меньшего размера">
    <p:spTree>
      <p:nvGrpSpPr>
        <p:cNvPr id="1" name=""/>
        <p:cNvGrpSpPr/>
        <p:nvPr/>
      </p:nvGrpSpPr>
      <p:grpSpPr>
        <a:xfrm>
          <a:off x="0" y="0"/>
          <a:ext cx="0" cy="0"/>
          <a:chOff x="0" y="0"/>
          <a:chExt cx="0" cy="0"/>
        </a:xfrm>
      </p:grpSpPr>
      <p:sp>
        <p:nvSpPr>
          <p:cNvPr id="4" name="Прямоугольник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 name="Объект 2"/>
          <p:cNvSpPr>
            <a:spLocks noGrp="1"/>
          </p:cNvSpPr>
          <p:nvPr>
            <p:ph idx="1"/>
          </p:nvPr>
        </p:nvSpPr>
        <p:spPr>
          <a:xfrm>
            <a:off x="304800" y="2598127"/>
            <a:ext cx="3714704" cy="2524794"/>
          </a:xfrm>
        </p:spPr>
        <p:txBody>
          <a:bodyPr lIns="91440" rIns="91440" rtlCol="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7" name="Объект 2"/>
          <p:cNvSpPr>
            <a:spLocks noGrp="1"/>
          </p:cNvSpPr>
          <p:nvPr>
            <p:ph idx="14"/>
          </p:nvPr>
        </p:nvSpPr>
        <p:spPr>
          <a:xfrm>
            <a:off x="4168631" y="2598128"/>
            <a:ext cx="3840480" cy="2524794"/>
          </a:xfrm>
        </p:spPr>
        <p:txBody>
          <a:bodyPr lIns="91440" rIns="91440" rtlCol="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Образец текста</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Второй уровень</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Третий уровень</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Четвертый уровень</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Пятый уровень</a:t>
            </a:r>
            <a:endParaRPr lang="ru-RU" noProof="1"/>
          </a:p>
        </p:txBody>
      </p:sp>
      <p:sp>
        <p:nvSpPr>
          <p:cNvPr id="9" name="Объект 2"/>
          <p:cNvSpPr>
            <a:spLocks noGrp="1"/>
          </p:cNvSpPr>
          <p:nvPr>
            <p:ph idx="15"/>
          </p:nvPr>
        </p:nvSpPr>
        <p:spPr>
          <a:xfrm>
            <a:off x="8158238" y="2598128"/>
            <a:ext cx="3773077" cy="2524794"/>
          </a:xfrm>
        </p:spPr>
        <p:txBody>
          <a:bodyPr lIns="91440" rIns="91440" rtlCol="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Образец текста</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Второй уровень</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Третий уровень</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Четвертый уровень</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ru-RU" noProof="1" smtClean="0"/>
              <a:t>Пятый уровень</a:t>
            </a:r>
            <a:endParaRPr lang="ru-RU" noProof="1"/>
          </a:p>
        </p:txBody>
      </p:sp>
      <p:sp>
        <p:nvSpPr>
          <p:cNvPr id="11" name="Полилиния: Фигура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2" name="Заголовок 1"/>
          <p:cNvSpPr>
            <a:spLocks noGrp="1"/>
          </p:cNvSpPr>
          <p:nvPr>
            <p:ph type="title" hasCustomPrompt="1"/>
          </p:nvPr>
        </p:nvSpPr>
        <p:spPr>
          <a:xfrm>
            <a:off x="316322" y="339408"/>
            <a:ext cx="2375877" cy="978729"/>
          </a:xfrm>
        </p:spPr>
        <p:txBody>
          <a:bodyPr rtlCol="0"/>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ru-RU" noProof="1"/>
              <a:t>ЩЕЛКНИТЕ, ЧТОБЫ</a:t>
            </a:r>
          </a:p>
        </p:txBody>
      </p:sp>
      <p:sp>
        <p:nvSpPr>
          <p:cNvPr id="10" name="Текст 9"/>
          <p:cNvSpPr>
            <a:spLocks noGrp="1"/>
          </p:cNvSpPr>
          <p:nvPr>
            <p:ph type="body" sz="quarter" idx="16"/>
          </p:nvPr>
        </p:nvSpPr>
        <p:spPr>
          <a:xfrm>
            <a:off x="2879003" y="419101"/>
            <a:ext cx="9084398" cy="1364786"/>
          </a:xfrm>
        </p:spPr>
        <p:txBody>
          <a:bodyPr rtlCol="0"/>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7"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Заголовок, 5 столбцов текста меньшего размера">
    <p:spTree>
      <p:nvGrpSpPr>
        <p:cNvPr id="1" name=""/>
        <p:cNvGrpSpPr/>
        <p:nvPr/>
      </p:nvGrpSpPr>
      <p:grpSpPr>
        <a:xfrm>
          <a:off x="0" y="0"/>
          <a:ext cx="0" cy="0"/>
          <a:chOff x="0" y="0"/>
          <a:chExt cx="0" cy="0"/>
        </a:xfrm>
      </p:grpSpPr>
      <p:sp>
        <p:nvSpPr>
          <p:cNvPr id="4" name="Прямоугольник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 name="Объект 2"/>
          <p:cNvSpPr>
            <a:spLocks noGrp="1"/>
          </p:cNvSpPr>
          <p:nvPr>
            <p:ph idx="1"/>
          </p:nvPr>
        </p:nvSpPr>
        <p:spPr>
          <a:xfrm>
            <a:off x="68658" y="3493674"/>
            <a:ext cx="2377440" cy="1870769"/>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6" name="Номер слайда 5"/>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ru-RU" noProof="1" dirty="0" smtClean="0"/>
              <a:t>‹#›</a:t>
            </a:fld>
            <a:endParaRPr lang="ru-RU" noProof="1"/>
          </a:p>
        </p:txBody>
      </p:sp>
      <p:sp>
        <p:nvSpPr>
          <p:cNvPr id="7" name="Объект 2"/>
          <p:cNvSpPr>
            <a:spLocks noGrp="1"/>
          </p:cNvSpPr>
          <p:nvPr>
            <p:ph idx="14"/>
          </p:nvPr>
        </p:nvSpPr>
        <p:spPr>
          <a:xfrm>
            <a:off x="2483635" y="3493674"/>
            <a:ext cx="2377440" cy="1870769"/>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9" name="Объект 2"/>
          <p:cNvSpPr>
            <a:spLocks noGrp="1"/>
          </p:cNvSpPr>
          <p:nvPr>
            <p:ph idx="15"/>
          </p:nvPr>
        </p:nvSpPr>
        <p:spPr>
          <a:xfrm>
            <a:off x="4898612" y="3493674"/>
            <a:ext cx="2377440" cy="1870769"/>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0" name="Объект 2"/>
          <p:cNvSpPr>
            <a:spLocks noGrp="1"/>
          </p:cNvSpPr>
          <p:nvPr>
            <p:ph idx="16"/>
          </p:nvPr>
        </p:nvSpPr>
        <p:spPr>
          <a:xfrm>
            <a:off x="7313589" y="3493674"/>
            <a:ext cx="2377440" cy="1870769"/>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1" name="Объект 2"/>
          <p:cNvSpPr>
            <a:spLocks noGrp="1"/>
          </p:cNvSpPr>
          <p:nvPr>
            <p:ph idx="17"/>
          </p:nvPr>
        </p:nvSpPr>
        <p:spPr>
          <a:xfrm>
            <a:off x="9728566" y="3493674"/>
            <a:ext cx="2377440" cy="1870769"/>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2" name="Прямоугольник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13" name="Прямоугольник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14" name="Прямоугольник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15" name="Прямоугольник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16" name="Прямоугольник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8" name="Текст 7"/>
          <p:cNvSpPr>
            <a:spLocks noGrp="1"/>
          </p:cNvSpPr>
          <p:nvPr>
            <p:ph type="body" sz="quarter" idx="13" hasCustomPrompt="1"/>
          </p:nvPr>
        </p:nvSpPr>
        <p:spPr>
          <a:xfrm>
            <a:off x="0" y="470361"/>
            <a:ext cx="12192000" cy="535531"/>
          </a:xfrm>
        </p:spPr>
        <p:txBody>
          <a:bodyPr rtlCol="0"/>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ru-RU" noProof="1"/>
              <a:t>Образец заголовка</a:t>
            </a:r>
          </a:p>
        </p:txBody>
      </p:sp>
      <p:sp>
        <p:nvSpPr>
          <p:cNvPr id="17" name="Объект 2"/>
          <p:cNvSpPr>
            <a:spLocks noGrp="1"/>
          </p:cNvSpPr>
          <p:nvPr>
            <p:ph idx="18" hasCustomPrompt="1"/>
          </p:nvPr>
        </p:nvSpPr>
        <p:spPr>
          <a:xfrm>
            <a:off x="68658" y="2577396"/>
            <a:ext cx="2377440" cy="840230"/>
          </a:xfrm>
        </p:spPr>
        <p:txBody>
          <a:bodyPr lIns="146304" rIns="146304" rtlCol="0"/>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18" name="Объект 2"/>
          <p:cNvSpPr>
            <a:spLocks noGrp="1"/>
          </p:cNvSpPr>
          <p:nvPr>
            <p:ph idx="19" hasCustomPrompt="1"/>
          </p:nvPr>
        </p:nvSpPr>
        <p:spPr>
          <a:xfrm>
            <a:off x="2483635" y="2577396"/>
            <a:ext cx="2377440" cy="840230"/>
          </a:xfrm>
        </p:spPr>
        <p:txBody>
          <a:bodyPr lIns="146304" rIns="146304" rtlCol="0"/>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ru-RU" noProof="1"/>
              <a:t>#</a:t>
            </a:r>
          </a:p>
        </p:txBody>
      </p:sp>
      <p:sp>
        <p:nvSpPr>
          <p:cNvPr id="19" name="Объект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ru-RU" noProof="1"/>
              <a:t>#</a:t>
            </a:r>
          </a:p>
        </p:txBody>
      </p:sp>
      <p:sp>
        <p:nvSpPr>
          <p:cNvPr id="20" name="Объект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ru-RU" noProof="1"/>
              <a:t>#</a:t>
            </a:r>
          </a:p>
        </p:txBody>
      </p:sp>
      <p:sp>
        <p:nvSpPr>
          <p:cNvPr id="21" name="Объект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ru-RU" noProof="1"/>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Правый фотомакет">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ru-RU" noProof="1"/>
              <a:t>Щелкните значок, чтобы добавить изображения, или перейдите в сеть...</a:t>
            </a:r>
          </a:p>
        </p:txBody>
      </p:sp>
      <p:sp>
        <p:nvSpPr>
          <p:cNvPr id="6"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8" name="Текст 6"/>
          <p:cNvSpPr>
            <a:spLocks noGrp="1"/>
          </p:cNvSpPr>
          <p:nvPr>
            <p:ph type="body" sz="quarter" idx="11"/>
          </p:nvPr>
        </p:nvSpPr>
        <p:spPr>
          <a:xfrm>
            <a:off x="0" y="3428050"/>
            <a:ext cx="6129304"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9" name="Текст 2"/>
          <p:cNvSpPr>
            <a:spLocks noGrp="1"/>
          </p:cNvSpPr>
          <p:nvPr>
            <p:ph type="body" sz="quarter" idx="19"/>
          </p:nvPr>
        </p:nvSpPr>
        <p:spPr>
          <a:xfrm>
            <a:off x="0" y="1554163"/>
            <a:ext cx="6096000" cy="590931"/>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10"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Правый фотомакет">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ru-RU" noProof="1"/>
              <a:t>Щелкните значок, чтобы добавить изображение</a:t>
            </a:r>
          </a:p>
        </p:txBody>
      </p:sp>
      <p:sp>
        <p:nvSpPr>
          <p:cNvPr id="4" name="Номер слайда 5"/>
          <p:cNvSpPr>
            <a:spLocks noGrp="1"/>
          </p:cNvSpPr>
          <p:nvPr>
            <p:ph type="sldNum" sz="quarter" idx="4"/>
          </p:nvPr>
        </p:nvSpPr>
        <p:spPr>
          <a:xfrm>
            <a:off x="11802836" y="6484937"/>
            <a:ext cx="387743" cy="365125"/>
          </a:xfrm>
          <a:prstGeom prst="rect">
            <a:avLst/>
          </a:prstGeom>
        </p:spPr>
        <p:txBody>
          <a:bodyPr vert="horz" lIns="91440" tIns="45720" rIns="91440" bIns="45720" rtlCol="0" anchor="ctr"/>
          <a:lstStyle>
            <a:lvl1pPr algn="r">
              <a:defRPr sz="1200">
                <a:solidFill>
                  <a:schemeClr val="bg1"/>
                </a:solidFill>
              </a:defRPr>
            </a:lvl1pPr>
          </a:lstStyle>
          <a:p>
            <a:pPr rtl="0"/>
            <a:fld id="{5AE1514C-5E56-4738-A1FF-4B1CFD2A3E36}" type="slidenum">
              <a:rPr lang="ru-RU" noProof="1" dirty="0" smtClean="0"/>
              <a:pPr/>
              <a:t>‹#›</a:t>
            </a:fld>
            <a:endParaRPr lang="ru-RU" noProof="1"/>
          </a:p>
        </p:txBody>
      </p:sp>
      <p:sp>
        <p:nvSpPr>
          <p:cNvPr id="6"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9" name="Текст 6"/>
          <p:cNvSpPr>
            <a:spLocks noGrp="1"/>
          </p:cNvSpPr>
          <p:nvPr>
            <p:ph type="body" sz="quarter" idx="11"/>
          </p:nvPr>
        </p:nvSpPr>
        <p:spPr>
          <a:xfrm>
            <a:off x="0" y="3429000"/>
            <a:ext cx="6096000" cy="2594043"/>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0" name="Текст 2"/>
          <p:cNvSpPr>
            <a:spLocks noGrp="1"/>
          </p:cNvSpPr>
          <p:nvPr>
            <p:ph type="body" sz="quarter" idx="19"/>
          </p:nvPr>
        </p:nvSpPr>
        <p:spPr>
          <a:xfrm>
            <a:off x="0" y="1554163"/>
            <a:ext cx="6096000" cy="590931"/>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12" name="Номер слайда 7" hidden="1"/>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997E989-D798-4C62-8E93-3D2D613C2488}" type="slidenum">
              <a:rPr lang="ru-RU" noProof="1" smtClean="0">
                <a:solidFill>
                  <a:schemeClr val="bg1"/>
                </a:solidFill>
              </a:rPr>
              <a:pPr/>
              <a:t>‹#›</a:t>
            </a:fld>
            <a:endParaRPr lang="ru-RU" noProof="1">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Правый фотомакет">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ru-RU" noProof="1"/>
              <a:t>Щелкните значок, чтобы добавить изображение</a:t>
            </a:r>
          </a:p>
        </p:txBody>
      </p:sp>
      <p:sp>
        <p:nvSpPr>
          <p:cNvPr id="7" name="Текст 6"/>
          <p:cNvSpPr>
            <a:spLocks noGrp="1"/>
          </p:cNvSpPr>
          <p:nvPr>
            <p:ph type="body" sz="quarter" idx="11"/>
          </p:nvPr>
        </p:nvSpPr>
        <p:spPr>
          <a:xfrm>
            <a:off x="0" y="3429000"/>
            <a:ext cx="6129304"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6"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3" name="Текст 2"/>
          <p:cNvSpPr>
            <a:spLocks noGrp="1"/>
          </p:cNvSpPr>
          <p:nvPr>
            <p:ph type="body" sz="quarter" idx="19"/>
          </p:nvPr>
        </p:nvSpPr>
        <p:spPr>
          <a:xfrm>
            <a:off x="0" y="1554163"/>
            <a:ext cx="6129304" cy="590931"/>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8"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Левый фотомакет с текстом">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flipH="1">
            <a:off x="-1" y="0"/>
            <a:ext cx="6094444" cy="6856100"/>
          </a:xfrm>
          <a:blipFill>
            <a:blip r:embed="rId2"/>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ru-RU" noProof="1"/>
              <a:t>Щелкните значок, чтобы добавить изображение</a:t>
            </a:r>
          </a:p>
        </p:txBody>
      </p:sp>
      <p:sp>
        <p:nvSpPr>
          <p:cNvPr id="8" name="Текст 6"/>
          <p:cNvSpPr>
            <a:spLocks noGrp="1"/>
          </p:cNvSpPr>
          <p:nvPr>
            <p:ph type="body" sz="quarter" idx="11"/>
          </p:nvPr>
        </p:nvSpPr>
        <p:spPr>
          <a:xfrm>
            <a:off x="6094443" y="3425619"/>
            <a:ext cx="6097555"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9" name="Текст 2"/>
          <p:cNvSpPr>
            <a:spLocks noGrp="1"/>
          </p:cNvSpPr>
          <p:nvPr>
            <p:ph type="body" sz="quarter" idx="19"/>
          </p:nvPr>
        </p:nvSpPr>
        <p:spPr>
          <a:xfrm>
            <a:off x="6094443" y="1554163"/>
            <a:ext cx="6097556" cy="590931"/>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10" name="Объект 2"/>
          <p:cNvSpPr>
            <a:spLocks noGrp="1"/>
          </p:cNvSpPr>
          <p:nvPr>
            <p:ph idx="18" hasCustomPrompt="1"/>
          </p:nvPr>
        </p:nvSpPr>
        <p:spPr>
          <a:xfrm>
            <a:off x="77433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11"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Левый фотомакет с текстом">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0" y="0"/>
            <a:ext cx="6094444" cy="6856100"/>
          </a:xfrm>
          <a:blipFill>
            <a:blip r:embed="rId2"/>
            <a:srcRec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ru-RU" noProof="1"/>
              <a:t>Щелкните значок, чтобы добавить изображение</a:t>
            </a:r>
          </a:p>
        </p:txBody>
      </p:sp>
      <p:sp>
        <p:nvSpPr>
          <p:cNvPr id="8" name="Текст 6"/>
          <p:cNvSpPr>
            <a:spLocks noGrp="1"/>
          </p:cNvSpPr>
          <p:nvPr>
            <p:ph type="body" sz="quarter" idx="11"/>
          </p:nvPr>
        </p:nvSpPr>
        <p:spPr>
          <a:xfrm>
            <a:off x="6180534" y="3429000"/>
            <a:ext cx="6011466"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0" name="Текст 2"/>
          <p:cNvSpPr>
            <a:spLocks noGrp="1"/>
          </p:cNvSpPr>
          <p:nvPr>
            <p:ph type="body" sz="quarter" idx="19"/>
          </p:nvPr>
        </p:nvSpPr>
        <p:spPr>
          <a:xfrm>
            <a:off x="6180534" y="1554163"/>
            <a:ext cx="5791200" cy="590931"/>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11" name="Объект 2"/>
          <p:cNvSpPr>
            <a:spLocks noGrp="1"/>
          </p:cNvSpPr>
          <p:nvPr>
            <p:ph idx="18" hasCustomPrompt="1"/>
          </p:nvPr>
        </p:nvSpPr>
        <p:spPr>
          <a:xfrm>
            <a:off x="77433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12"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Левый фотомакет с текстом">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flipH="1">
            <a:off x="0" y="0"/>
            <a:ext cx="6094444" cy="6856100"/>
          </a:xfrm>
          <a:blipFill>
            <a:blip r:embed="rId2"/>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ru-RU" noProof="1"/>
              <a:t>Щелкните значок, чтобы добавить изображение</a:t>
            </a:r>
          </a:p>
        </p:txBody>
      </p:sp>
      <p:sp>
        <p:nvSpPr>
          <p:cNvPr id="7" name="Текст 6"/>
          <p:cNvSpPr>
            <a:spLocks noGrp="1"/>
          </p:cNvSpPr>
          <p:nvPr>
            <p:ph type="body" sz="quarter" idx="11"/>
          </p:nvPr>
        </p:nvSpPr>
        <p:spPr>
          <a:xfrm>
            <a:off x="6138266" y="3457545"/>
            <a:ext cx="6053733"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8" name="Текст 2"/>
          <p:cNvSpPr>
            <a:spLocks noGrp="1"/>
          </p:cNvSpPr>
          <p:nvPr>
            <p:ph type="body" sz="quarter" idx="19" hasCustomPrompt="1"/>
          </p:nvPr>
        </p:nvSpPr>
        <p:spPr>
          <a:xfrm>
            <a:off x="6138267" y="1554164"/>
            <a:ext cx="5875734" cy="535531"/>
          </a:xfrm>
        </p:spPr>
        <p:txBody>
          <a:bodyPr rtlCol="0"/>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ru-RU" noProof="1"/>
              <a:t>Фотомакет 50/50</a:t>
            </a:r>
          </a:p>
        </p:txBody>
      </p:sp>
      <p:sp>
        <p:nvSpPr>
          <p:cNvPr id="9"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Левый фотомакет с текстом">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flipH="1">
            <a:off x="-1" y="0"/>
            <a:ext cx="6094444" cy="6856100"/>
          </a:xfrm>
          <a:blipFill>
            <a:blip r:embed="rId2"/>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ru-RU" noProof="1"/>
              <a:t>Щелкните значок, чтобы добавить изображение</a:t>
            </a:r>
          </a:p>
        </p:txBody>
      </p:sp>
      <p:sp>
        <p:nvSpPr>
          <p:cNvPr id="7" name="Текст 6"/>
          <p:cNvSpPr>
            <a:spLocks noGrp="1"/>
          </p:cNvSpPr>
          <p:nvPr>
            <p:ph type="body" sz="quarter" idx="11"/>
          </p:nvPr>
        </p:nvSpPr>
        <p:spPr>
          <a:xfrm>
            <a:off x="6096000" y="2356398"/>
            <a:ext cx="6096000" cy="2145203"/>
          </a:xfrm>
        </p:spPr>
        <p:txBody>
          <a:bodyPr rtlCol="0"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9"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РАЗДЕЛИТЕЛЬ РАЗДЕЛОВ с числом">
    <p:bg>
      <p:bgPr>
        <a:solidFill>
          <a:schemeClr val="tx2"/>
        </a:solidFill>
        <a:effectLst/>
      </p:bgPr>
    </p:bg>
    <p:spTree>
      <p:nvGrpSpPr>
        <p:cNvPr id="1" name=""/>
        <p:cNvGrpSpPr/>
        <p:nvPr/>
      </p:nvGrpSpPr>
      <p:grpSpPr>
        <a:xfrm>
          <a:off x="0" y="0"/>
          <a:ext cx="0" cy="0"/>
          <a:chOff x="0" y="0"/>
          <a:chExt cx="0" cy="0"/>
        </a:xfrm>
      </p:grpSpPr>
      <p:sp>
        <p:nvSpPr>
          <p:cNvPr id="19" name="Полилиния: Фигура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rgbClr val="FFFFFF"/>
              </a:solidFill>
              <a:effectLst/>
              <a:uLnTx/>
              <a:uFillTx/>
              <a:latin typeface="Segoe UI"/>
              <a:ea typeface="+mn-ea"/>
              <a:cs typeface="+mn-cs"/>
            </a:endParaRPr>
          </a:p>
        </p:txBody>
      </p:sp>
      <p:sp>
        <p:nvSpPr>
          <p:cNvPr id="17" name="Нижний колонтитул 4"/>
          <p:cNvSpPr txBox="1">
            <a:spLocks/>
          </p:cNvSpPr>
          <p:nvPr userDrawn="1"/>
        </p:nvSpPr>
        <p:spPr>
          <a:xfrm>
            <a:off x="4038600" y="6356350"/>
            <a:ext cx="4114800" cy="365125"/>
          </a:xfrm>
          <a:prstGeom prst="rect">
            <a:avLst/>
          </a:prstGeom>
        </p:spPr>
        <p:txBody>
          <a:bodyPr rtlCol="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1">
              <a:ln>
                <a:noFill/>
              </a:ln>
              <a:solidFill>
                <a:srgbClr val="FFFFFF"/>
              </a:solidFill>
              <a:effectLst/>
              <a:uLnTx/>
              <a:uFillTx/>
              <a:latin typeface="Segoe UI"/>
              <a:ea typeface="+mn-ea"/>
              <a:cs typeface="+mn-cs"/>
            </a:endParaRPr>
          </a:p>
        </p:txBody>
      </p:sp>
      <p:sp>
        <p:nvSpPr>
          <p:cNvPr id="3" name="Заголовок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rtl="0" fontAlgn="auto">
              <a:spcAft>
                <a:spcPts val="0"/>
              </a:spcAft>
              <a:buClrTx/>
              <a:buSzTx/>
              <a:buFontTx/>
              <a:tabLst/>
            </a:pPr>
            <a:r>
              <a:rPr lang="ru-RU" noProof="1"/>
              <a:t>СТИЛЬ ОБРАЗЦА ЗАГОЛОВКА</a:t>
            </a:r>
          </a:p>
        </p:txBody>
      </p:sp>
      <p:sp>
        <p:nvSpPr>
          <p:cNvPr id="22" name="Текст 3"/>
          <p:cNvSpPr>
            <a:spLocks noGrp="1"/>
          </p:cNvSpPr>
          <p:nvPr>
            <p:ph type="body" sz="quarter" idx="10" hasCustomPrompt="1"/>
          </p:nvPr>
        </p:nvSpPr>
        <p:spPr>
          <a:xfrm>
            <a:off x="3923323" y="186061"/>
            <a:ext cx="4376615" cy="904350"/>
          </a:xfrm>
        </p:spPr>
        <p:txBody>
          <a:bodyPr rtlCol="0"/>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rtl="0"/>
            <a:r>
              <a:rPr lang="ru-RU" noProof="1"/>
              <a:t>Добавьте здесь заголовок раздела</a:t>
            </a:r>
          </a:p>
          <a:p>
            <a:pPr lvl="1" rtl="0"/>
            <a:r>
              <a:rPr lang="ru-RU" noProof="1"/>
              <a:t>1</a:t>
            </a:r>
          </a:p>
        </p:txBody>
      </p:sp>
      <p:sp>
        <p:nvSpPr>
          <p:cNvPr id="23" name="Текст 3"/>
          <p:cNvSpPr>
            <a:spLocks noGrp="1"/>
          </p:cNvSpPr>
          <p:nvPr>
            <p:ph type="body" sz="quarter" idx="11" hasCustomPrompt="1"/>
          </p:nvPr>
        </p:nvSpPr>
        <p:spPr>
          <a:xfrm>
            <a:off x="304801" y="4206240"/>
            <a:ext cx="11658600" cy="757130"/>
          </a:xfrm>
        </p:spPr>
        <p:txBody>
          <a:bodyPr lIns="457200" rIns="457200" rtlCol="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400" b="0" i="0" u="none" strike="noStrike" kern="1200" cap="none" spc="0" normalizeH="0" noProof="1">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Добавьте краткое обобщающее предложение, посвященное заголовку или высказыванию выше</a:t>
            </a:r>
          </a:p>
        </p:txBody>
      </p:sp>
      <p:sp>
        <p:nvSpPr>
          <p:cNvPr id="6" name="Текст 5"/>
          <p:cNvSpPr>
            <a:spLocks noGrp="1"/>
          </p:cNvSpPr>
          <p:nvPr>
            <p:ph type="body" sz="quarter" idx="12" hasCustomPrompt="1"/>
          </p:nvPr>
        </p:nvSpPr>
        <p:spPr>
          <a:xfrm>
            <a:off x="5737094" y="1007413"/>
            <a:ext cx="792205" cy="1200329"/>
          </a:xfrm>
        </p:spPr>
        <p:txBody>
          <a:bodyPr wrap="none" rtlCol="0"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noProof="1"/>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Левый фотомакет с текстом">
    <p:spTree>
      <p:nvGrpSpPr>
        <p:cNvPr id="1" name=""/>
        <p:cNvGrpSpPr/>
        <p:nvPr/>
      </p:nvGrpSpPr>
      <p:grpSpPr>
        <a:xfrm>
          <a:off x="0" y="0"/>
          <a:ext cx="0" cy="0"/>
          <a:chOff x="0" y="0"/>
          <a:chExt cx="0" cy="0"/>
        </a:xfrm>
      </p:grpSpPr>
      <p:sp>
        <p:nvSpPr>
          <p:cNvPr id="10" name="Рисунок 9"/>
          <p:cNvSpPr>
            <a:spLocks noGrp="1"/>
          </p:cNvSpPr>
          <p:nvPr>
            <p:ph type="pic" sz="quarter" idx="12" hasCustomPrompt="1"/>
          </p:nvPr>
        </p:nvSpPr>
        <p:spPr>
          <a:xfrm>
            <a:off x="0" y="0"/>
            <a:ext cx="12190413" cy="6858000"/>
          </a:xfrm>
          <a:blipFill>
            <a:blip r:embed="rId2"/>
            <a:stretch>
              <a:fillRect/>
            </a:stretch>
          </a:blipFill>
        </p:spPr>
        <p:txBody>
          <a:bodyPr rtlCol="0" anchor="ctr" anchorCtr="0">
            <a:noAutofit/>
          </a:bodyPr>
          <a:lstStyle>
            <a:lvl1pPr algn="r">
              <a:defRPr baseline="0"/>
            </a:lvl1pPr>
          </a:lstStyle>
          <a:p>
            <a:pPr rtl="0"/>
            <a:r>
              <a:rPr lang="ru-RU" noProof="1"/>
              <a:t>Изображение без полей</a:t>
            </a:r>
          </a:p>
        </p:txBody>
      </p:sp>
      <p:sp>
        <p:nvSpPr>
          <p:cNvPr id="7"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11" name="Текст 6"/>
          <p:cNvSpPr>
            <a:spLocks noGrp="1"/>
          </p:cNvSpPr>
          <p:nvPr>
            <p:ph type="body" sz="quarter" idx="11"/>
          </p:nvPr>
        </p:nvSpPr>
        <p:spPr>
          <a:xfrm>
            <a:off x="304800" y="3429000"/>
            <a:ext cx="5960269" cy="2754087"/>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2" name="Текст 2"/>
          <p:cNvSpPr>
            <a:spLocks noGrp="1"/>
          </p:cNvSpPr>
          <p:nvPr>
            <p:ph type="body" sz="quarter" idx="19" hasCustomPrompt="1"/>
          </p:nvPr>
        </p:nvSpPr>
        <p:spPr>
          <a:xfrm>
            <a:off x="304800" y="1554164"/>
            <a:ext cx="5875734" cy="535531"/>
          </a:xfrm>
        </p:spPr>
        <p:txBody>
          <a:bodyPr rtlCol="0"/>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ru-RU" noProof="1"/>
              <a:t>Заголовок</a:t>
            </a:r>
          </a:p>
        </p:txBody>
      </p:sp>
      <p:sp>
        <p:nvSpPr>
          <p:cNvPr id="13"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Выноска с небольшим текстом (без маркера)">
    <p:spTree>
      <p:nvGrpSpPr>
        <p:cNvPr id="1" name=""/>
        <p:cNvGrpSpPr/>
        <p:nvPr/>
      </p:nvGrpSpPr>
      <p:grpSpPr>
        <a:xfrm>
          <a:off x="0" y="0"/>
          <a:ext cx="0" cy="0"/>
          <a:chOff x="0" y="0"/>
          <a:chExt cx="0" cy="0"/>
        </a:xfrm>
      </p:grpSpPr>
      <p:sp>
        <p:nvSpPr>
          <p:cNvPr id="10" name="Прямоугольник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 name="Текст 3"/>
          <p:cNvSpPr>
            <a:spLocks noGrp="1"/>
          </p:cNvSpPr>
          <p:nvPr>
            <p:ph type="body" sz="quarter" idx="10" hasCustomPrompt="1"/>
          </p:nvPr>
        </p:nvSpPr>
        <p:spPr>
          <a:xfrm>
            <a:off x="269240" y="3367878"/>
            <a:ext cx="5192775" cy="2264723"/>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ru-RU" noProof="1"/>
              <a:t>Короткое введение</a:t>
            </a:r>
            <a:br>
              <a:rPr lang="ru-RU" noProof="1"/>
            </a:br>
            <a:r>
              <a:rPr lang="ru-RU" noProof="1"/>
              <a:t>для данных с представлением</a:t>
            </a:r>
            <a:br>
              <a:rPr lang="ru-RU" noProof="1"/>
            </a:br>
            <a:r>
              <a:rPr lang="ru-RU" noProof="1"/>
              <a:t>пунктов по одному улучшает понимание.</a:t>
            </a:r>
          </a:p>
        </p:txBody>
      </p:sp>
      <p:sp>
        <p:nvSpPr>
          <p:cNvPr id="9" name="Текст 8"/>
          <p:cNvSpPr>
            <a:spLocks noGrp="1"/>
          </p:cNvSpPr>
          <p:nvPr>
            <p:ph type="body" sz="quarter" idx="1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3" name="Рисунок 2"/>
          <p:cNvSpPr>
            <a:spLocks noGrp="1"/>
          </p:cNvSpPr>
          <p:nvPr>
            <p:ph type="pic" sz="quarter" idx="12" hasCustomPrompt="1"/>
          </p:nvPr>
        </p:nvSpPr>
        <p:spPr>
          <a:xfrm>
            <a:off x="0" y="0"/>
            <a:ext cx="12192000" cy="2974848"/>
          </a:xfrm>
          <a:blipFill>
            <a:blip r:embed="rId2"/>
            <a:srcRect/>
            <a:stretch>
              <a:fillRect t="-65721" r="-4798" b="-46455"/>
            </a:stretch>
          </a:blipFill>
        </p:spPr>
        <p:txBody>
          <a:bodyPr rtlCol="0" anchor="ctr" anchorCtr="0">
            <a:noAutofit/>
          </a:bodyPr>
          <a:lstStyle/>
          <a:p>
            <a:pPr rtl="0"/>
            <a:r>
              <a:rPr lang="ru-RU" noProof="1"/>
              <a:t>Щелкните значок, чтобы добавить изображение</a:t>
            </a:r>
          </a:p>
        </p:txBody>
      </p:sp>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11"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Пустой слайд">
    <p:bg>
      <p:bgRef idx="1001">
        <a:schemeClr val="bg2"/>
      </p:bgRef>
    </p:bg>
    <p:spTree>
      <p:nvGrpSpPr>
        <p:cNvPr id="1" name=""/>
        <p:cNvGrpSpPr/>
        <p:nvPr/>
      </p:nvGrpSpPr>
      <p:grpSpPr>
        <a:xfrm>
          <a:off x="0" y="0"/>
          <a:ext cx="0" cy="0"/>
          <a:chOff x="0" y="0"/>
          <a:chExt cx="0" cy="0"/>
        </a:xfrm>
      </p:grpSpPr>
      <p:sp>
        <p:nvSpPr>
          <p:cNvPr id="7" name="Рисунок 6"/>
          <p:cNvSpPr>
            <a:spLocks noGrp="1" noChangeAspect="1"/>
          </p:cNvSpPr>
          <p:nvPr>
            <p:ph type="pic" sz="quarter" idx="14" hasCustomPrompt="1"/>
          </p:nvPr>
        </p:nvSpPr>
        <p:spPr>
          <a:xfrm>
            <a:off x="0" y="0"/>
            <a:ext cx="12192000" cy="6858000"/>
          </a:xfrm>
        </p:spPr>
        <p:txBody>
          <a:bodyPr lIns="91440" rtlCol="0">
            <a:noAutofit/>
          </a:bodyPr>
          <a:lstStyle>
            <a:lvl1pPr algn="ctr">
              <a:defRPr/>
            </a:lvl1pPr>
          </a:lstStyle>
          <a:p>
            <a:pPr rtl="0"/>
            <a:r>
              <a:rPr lang="ru-RU" noProof="1"/>
              <a:t>Щелкните значок, чтобы добавить фото</a:t>
            </a:r>
          </a:p>
        </p:txBody>
      </p:sp>
      <p:sp>
        <p:nvSpPr>
          <p:cNvPr id="4" name="Номер слайда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ru-RU" noProof="1" dirty="0" smtClean="0"/>
              <a:t>‹#›</a:t>
            </a:fld>
            <a:endParaRPr lang="ru-RU" noProof="1"/>
          </a:p>
        </p:txBody>
      </p:sp>
      <p:sp>
        <p:nvSpPr>
          <p:cNvPr id="2" name="Заголовок 1"/>
          <p:cNvSpPr>
            <a:spLocks noGrp="1"/>
          </p:cNvSpPr>
          <p:nvPr>
            <p:ph type="title" hasCustomPrompt="1"/>
          </p:nvPr>
        </p:nvSpPr>
        <p:spPr>
          <a:xfrm>
            <a:off x="966652" y="2567613"/>
            <a:ext cx="8804365" cy="3748719"/>
          </a:xfrm>
          <a:prstGeom prst="rect">
            <a:avLst/>
          </a:prstGeom>
        </p:spPr>
        <p:txBody>
          <a:bodyPr rtlCol="0"/>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pPr rtl="0"/>
            <a:r>
              <a:rPr lang="ru-RU" noProof="1"/>
              <a:t>ЩЕЛКНИТЕ, ЧТОБЫ ИЗМЕНИТЬ</a:t>
            </a:r>
          </a:p>
        </p:txBody>
      </p:sp>
      <p:sp>
        <p:nvSpPr>
          <p:cNvPr id="5" name="Текст 4"/>
          <p:cNvSpPr>
            <a:spLocks noGrp="1"/>
          </p:cNvSpPr>
          <p:nvPr>
            <p:ph type="body" sz="quarter" idx="13" hasCustomPrompt="1"/>
          </p:nvPr>
        </p:nvSpPr>
        <p:spPr>
          <a:xfrm>
            <a:off x="1581150" y="3971108"/>
            <a:ext cx="9461500" cy="1421928"/>
          </a:xfrm>
        </p:spPr>
        <p:txBody>
          <a:bodyPr rtlCol="0"/>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rtl="0"/>
            <a:r>
              <a:rPr lang="ru-RU" noProof="1"/>
              <a:t>ИЗМЕНИТЬ ОБРАЗЕЦ ТЕКСТА</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Пустой слайд с изображением">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ru-RU" noProof="1" dirty="0" smtClean="0"/>
              <a:t>‹#›</a:t>
            </a:fld>
            <a:endParaRPr lang="ru-RU" noProof="1"/>
          </a:p>
        </p:txBody>
      </p:sp>
      <p:sp>
        <p:nvSpPr>
          <p:cNvPr id="3" name="Рисунок 2"/>
          <p:cNvSpPr>
            <a:spLocks noGrp="1" noChangeAspect="1"/>
          </p:cNvSpPr>
          <p:nvPr>
            <p:ph type="pic" sz="quarter" idx="13" hasCustomPrompt="1"/>
          </p:nvPr>
        </p:nvSpPr>
        <p:spPr>
          <a:xfrm>
            <a:off x="0" y="0"/>
            <a:ext cx="12066954" cy="6858000"/>
          </a:xfrm>
        </p:spPr>
        <p:txBody>
          <a:bodyPr rtlCol="0" anchor="ctr">
            <a:noAutofit/>
          </a:bodyPr>
          <a:lstStyle>
            <a:lvl1pPr algn="ctr">
              <a:defRPr>
                <a:solidFill>
                  <a:schemeClr val="tx2"/>
                </a:solidFill>
              </a:defRPr>
            </a:lvl1pPr>
          </a:lstStyle>
          <a:p>
            <a:pPr rtl="0"/>
            <a:r>
              <a:rPr lang="ru-RU" noProof="1"/>
              <a:t>Щелкните значок, чтобы добавить изображение</a:t>
            </a:r>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Пусто">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ru-RU" noProof="1" dirty="0" smtClean="0"/>
              <a:t>‹#›</a:t>
            </a:fld>
            <a:endParaRPr lang="ru-RU" noProof="1"/>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шаги">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75"/>
            <a:ext cx="12191998" cy="6851648"/>
          </a:xfrm>
          <a:prstGeom prst="rect">
            <a:avLst/>
          </a:prstGeom>
        </p:spPr>
      </p:pic>
      <p:sp>
        <p:nvSpPr>
          <p:cNvPr id="4" name="Номер слайда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ru-RU" noProof="1" dirty="0" smtClean="0"/>
              <a:t>‹#›</a:t>
            </a:fld>
            <a:endParaRPr lang="ru-RU" noProof="1"/>
          </a:p>
        </p:txBody>
      </p:sp>
      <p:sp>
        <p:nvSpPr>
          <p:cNvPr id="6" name="Надпись 5">
            <a:hlinkClick r:id="rId3"/>
            <a:extLst>
              <a:ext uri="{FF2B5EF4-FFF2-40B4-BE49-F238E27FC236}">
                <a16:creationId xmlns:a16="http://schemas.microsoft.com/office/drawing/2014/main" id="{FC5E276D-531E-45A9-B450-EFEC62CDC8DF}"/>
              </a:ext>
            </a:extLst>
          </p:cNvPr>
          <p:cNvSpPr txBox="1"/>
          <p:nvPr userDrawn="1"/>
        </p:nvSpPr>
        <p:spPr>
          <a:xfrm>
            <a:off x="4434662" y="93791"/>
            <a:ext cx="3322677"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kern="0" cap="none" spc="0" normalizeH="0" noProof="1">
                <a:ln>
                  <a:noFill/>
                </a:ln>
                <a:solidFill>
                  <a:schemeClr val="tx1"/>
                </a:solidFill>
                <a:effectLst/>
                <a:uLnTx/>
                <a:uFillTx/>
              </a:rPr>
              <a:t>Neal Creative | Щелкните, чтобы </a:t>
            </a:r>
            <a:r>
              <a:rPr lang="ru-RU" sz="1050" b="1" i="0" u="none" strike="noStrike" kern="0" cap="none" spc="0" normalizeH="0" noProof="1">
                <a:ln>
                  <a:noFill/>
                </a:ln>
                <a:solidFill>
                  <a:schemeClr val="tx1"/>
                </a:solidFill>
                <a:effectLst/>
                <a:uLnTx/>
                <a:uFillTx/>
              </a:rPr>
              <a:t>узнать больше</a:t>
            </a:r>
          </a:p>
        </p:txBody>
      </p:sp>
      <p:sp>
        <p:nvSpPr>
          <p:cNvPr id="7" name="Надпись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noProof="1">
                <a:solidFill>
                  <a:schemeClr val="tx1"/>
                </a:solidFill>
              </a:rPr>
              <a:t>Neal Creative </a:t>
            </a:r>
            <a:r>
              <a:rPr lang="ru-RU" sz="900" kern="1200" noProof="1">
                <a:solidFill>
                  <a:schemeClr val="tx1"/>
                </a:solidFill>
                <a:latin typeface="+mn-lt"/>
                <a:ea typeface="+mn-ea"/>
                <a:cs typeface="+mn-cs"/>
              </a:rPr>
              <a:t>©</a:t>
            </a:r>
            <a:r>
              <a:rPr lang="ru-RU" sz="1000" noProof="1">
                <a:solidFill>
                  <a:schemeClr val="tx1"/>
                </a:solidFill>
              </a:rPr>
              <a:t> </a:t>
            </a:r>
            <a:endParaRPr lang="ru-RU" sz="1000" b="1" noProof="1">
              <a:solidFill>
                <a:schemeClr val="tx1"/>
              </a:solidFill>
            </a:endParaRPr>
          </a:p>
        </p:txBody>
      </p:sp>
      <p:grpSp>
        <p:nvGrpSpPr>
          <p:cNvPr id="8" name="Группа 7">
            <a:extLst>
              <a:ext uri="{FF2B5EF4-FFF2-40B4-BE49-F238E27FC236}">
                <a16:creationId xmlns:a16="http://schemas.microsoft.com/office/drawing/2014/main" id="{EF273A61-5610-4355-89F3-7C90515BFCC9}"/>
              </a:ext>
            </a:extLst>
          </p:cNvPr>
          <p:cNvGrpSpPr/>
          <p:nvPr userDrawn="1"/>
        </p:nvGrpSpPr>
        <p:grpSpPr>
          <a:xfrm>
            <a:off x="5976075" y="4118082"/>
            <a:ext cx="1800444" cy="1927264"/>
            <a:chOff x="5976075" y="3634505"/>
            <a:chExt cx="1800444" cy="1927264"/>
          </a:xfrm>
        </p:grpSpPr>
        <p:pic>
          <p:nvPicPr>
            <p:cNvPr id="9" name="Рисунок 8">
              <a:extLst>
                <a:ext uri="{FF2B5EF4-FFF2-40B4-BE49-F238E27FC236}">
                  <a16:creationId xmlns:a16="http://schemas.microsoft.com/office/drawing/2014/main" id="{6A49345F-7A53-4131-8BB4-087032A6CCD0}"/>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061135" y="4282988"/>
              <a:ext cx="860601" cy="1278781"/>
            </a:xfrm>
            <a:prstGeom prst="rect">
              <a:avLst/>
            </a:prstGeom>
          </p:spPr>
        </p:pic>
        <p:sp>
          <p:nvSpPr>
            <p:cNvPr id="10" name="Надпись 9">
              <a:extLst>
                <a:ext uri="{FF2B5EF4-FFF2-40B4-BE49-F238E27FC236}">
                  <a16:creationId xmlns:a16="http://schemas.microsoft.com/office/drawing/2014/main" id="{5596D35F-1F19-4447-829C-790DF2B8D2DD}"/>
                </a:ext>
              </a:extLst>
            </p:cNvPr>
            <p:cNvSpPr txBox="1"/>
            <p:nvPr/>
          </p:nvSpPr>
          <p:spPr>
            <a:xfrm>
              <a:off x="5976075" y="3634505"/>
              <a:ext cx="1800444" cy="646331"/>
            </a:xfrm>
            <a:prstGeom prst="rect">
              <a:avLst/>
            </a:prstGeom>
            <a:noFill/>
          </p:spPr>
          <p:txBody>
            <a:bodyPr wrap="square" rtlCol="0">
              <a:spAutoFit/>
            </a:bodyPr>
            <a:lstStyle/>
            <a:p>
              <a:pPr rtl="0"/>
              <a:r>
                <a:rPr lang="ru-RU" sz="900" noProof="1">
                  <a:solidFill>
                    <a:schemeClr val="tx1">
                      <a:lumMod val="65000"/>
                      <a:lumOff val="35000"/>
                    </a:schemeClr>
                  </a:solidFill>
                </a:rPr>
                <a:t>СОВЕТ </a:t>
              </a:r>
              <a:r>
                <a:rPr lang="ru-RU" sz="900" noProof="1">
                  <a:solidFill>
                    <a:schemeClr val="tx1">
                      <a:lumMod val="65000"/>
                      <a:lumOff val="35000"/>
                    </a:schemeClr>
                  </a:solidFill>
                  <a:latin typeface="Calibri" panose="020F0502020204030204" pitchFamily="34" charset="0"/>
                  <a:cs typeface="Calibri" panose="020F0502020204030204" pitchFamily="34" charset="0"/>
                </a:rPr>
                <a:t>│ Используйте встроенную ц</a:t>
              </a:r>
              <a:r>
                <a:rPr lang="ru-RU" sz="900" noProof="1">
                  <a:solidFill>
                    <a:schemeClr val="tx1">
                      <a:lumMod val="65000"/>
                      <a:lumOff val="35000"/>
                    </a:schemeClr>
                  </a:solidFill>
                </a:rPr>
                <a:t>ветовую палитру с зеленым и желтым цветом для выносок и выделений</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ЛИ ПЕРЕХОД">
    <p:bg>
      <p:bgPr>
        <a:solidFill>
          <a:schemeClr val="bg2"/>
        </a:solidFill>
        <a:effectLst/>
      </p:bgPr>
    </p:bg>
    <p:spTree>
      <p:nvGrpSpPr>
        <p:cNvPr id="1" name=""/>
        <p:cNvGrpSpPr/>
        <p:nvPr/>
      </p:nvGrpSpPr>
      <p:grpSpPr>
        <a:xfrm>
          <a:off x="0" y="0"/>
          <a:ext cx="0" cy="0"/>
          <a:chOff x="0" y="0"/>
          <a:chExt cx="0" cy="0"/>
        </a:xfrm>
      </p:grpSpPr>
      <p:sp>
        <p:nvSpPr>
          <p:cNvPr id="18" name="Овал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19" name="Овал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1" name="Овал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2" name="Овал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latin typeface="Segoe UI"/>
              <a:ea typeface="+mn-ea"/>
              <a:cs typeface="+mn-cs"/>
            </a:endParaRPr>
          </a:p>
        </p:txBody>
      </p:sp>
      <p:sp>
        <p:nvSpPr>
          <p:cNvPr id="2" name="Заголовок 1"/>
          <p:cNvSpPr>
            <a:spLocks noGrp="1"/>
          </p:cNvSpPr>
          <p:nvPr>
            <p:ph type="ctrTitle" hasCustomPrompt="1"/>
          </p:nvPr>
        </p:nvSpPr>
        <p:spPr>
          <a:xfrm>
            <a:off x="1219939" y="24239"/>
            <a:ext cx="9107555" cy="4524315"/>
          </a:xfrm>
          <a:prstGeom prst="rect">
            <a:avLst/>
          </a:prstGeom>
          <a:noFill/>
        </p:spPr>
        <p:txBody>
          <a:bodyPr rtlCol="0"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pPr rtl="0"/>
            <a:r>
              <a:rPr lang="ru-RU" noProof="1"/>
              <a:t>ЩЕЛКНИТЕ, ЧТОБЫ ИЗМЕНИТЬ ЗАГОЛОВОК</a:t>
            </a:r>
          </a:p>
        </p:txBody>
      </p:sp>
      <p:sp>
        <p:nvSpPr>
          <p:cNvPr id="8" name="Надпись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noProof="1">
                <a:solidFill>
                  <a:schemeClr val="bg2">
                    <a:lumMod val="50000"/>
                  </a:schemeClr>
                </a:solidFill>
              </a:rPr>
              <a:t>Neal Creative </a:t>
            </a:r>
            <a:r>
              <a:rPr lang="ru-RU" sz="900" kern="1200" noProof="1">
                <a:solidFill>
                  <a:schemeClr val="bg2">
                    <a:lumMod val="50000"/>
                  </a:schemeClr>
                </a:solidFill>
                <a:latin typeface="+mn-lt"/>
                <a:ea typeface="+mn-ea"/>
                <a:cs typeface="+mn-cs"/>
              </a:rPr>
              <a:t>©</a:t>
            </a:r>
            <a:r>
              <a:rPr lang="ru-RU" sz="1000" noProof="1">
                <a:solidFill>
                  <a:schemeClr val="bg2">
                    <a:lumMod val="50000"/>
                  </a:schemeClr>
                </a:solidFill>
              </a:rPr>
              <a:t> </a:t>
            </a:r>
            <a:endParaRPr lang="ru-RU" sz="1000" b="1" noProof="1">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Выноска с небольшим текстом (без маркера)">
    <p:spTree>
      <p:nvGrpSpPr>
        <p:cNvPr id="1" name=""/>
        <p:cNvGrpSpPr/>
        <p:nvPr/>
      </p:nvGrpSpPr>
      <p:grpSpPr>
        <a:xfrm>
          <a:off x="0" y="0"/>
          <a:ext cx="0" cy="0"/>
          <a:chOff x="0" y="0"/>
          <a:chExt cx="0" cy="0"/>
        </a:xfrm>
      </p:grpSpPr>
      <p:sp>
        <p:nvSpPr>
          <p:cNvPr id="10" name="Прямоугольник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 name="Текст 3"/>
          <p:cNvSpPr>
            <a:spLocks noGrp="1"/>
          </p:cNvSpPr>
          <p:nvPr>
            <p:ph type="body" sz="quarter" idx="10" hasCustomPrompt="1"/>
          </p:nvPr>
        </p:nvSpPr>
        <p:spPr>
          <a:xfrm>
            <a:off x="269240" y="3367878"/>
            <a:ext cx="5192775" cy="2264723"/>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ru-RU" noProof="1"/>
              <a:t>Короткое введение</a:t>
            </a:r>
            <a:br>
              <a:rPr lang="ru-RU" noProof="1"/>
            </a:br>
            <a:r>
              <a:rPr lang="ru-RU" noProof="1"/>
              <a:t>для данных с представлением</a:t>
            </a:r>
            <a:br>
              <a:rPr lang="ru-RU" noProof="1"/>
            </a:br>
            <a:r>
              <a:rPr lang="ru-RU" noProof="1"/>
              <a:t>пунктов по одному улучшает понимание.</a:t>
            </a:r>
          </a:p>
        </p:txBody>
      </p:sp>
      <p:sp>
        <p:nvSpPr>
          <p:cNvPr id="9" name="Текст 8"/>
          <p:cNvSpPr>
            <a:spLocks noGrp="1"/>
          </p:cNvSpPr>
          <p:nvPr>
            <p:ph type="body" sz="quarter" idx="1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3" name="Рисунок 2"/>
          <p:cNvSpPr>
            <a:spLocks noGrp="1"/>
          </p:cNvSpPr>
          <p:nvPr>
            <p:ph type="pic" sz="quarter" idx="12" hasCustomPrompt="1"/>
          </p:nvPr>
        </p:nvSpPr>
        <p:spPr>
          <a:xfrm>
            <a:off x="0" y="0"/>
            <a:ext cx="12192000" cy="2974848"/>
          </a:xfrm>
          <a:blipFill>
            <a:blip r:embed="rId2"/>
            <a:srcRect/>
            <a:stretch>
              <a:fillRect t="-65721" r="-4798" b="-46455"/>
            </a:stretch>
          </a:blipFill>
        </p:spPr>
        <p:txBody>
          <a:bodyPr rtlCol="0" anchor="ctr" anchorCtr="0">
            <a:noAutofit/>
          </a:bodyPr>
          <a:lstStyle/>
          <a:p>
            <a:pPr rtl="0"/>
            <a:r>
              <a:rPr lang="ru-RU" noProof="1"/>
              <a:t>Щелкните значок, чтобы добавить изображение</a:t>
            </a:r>
          </a:p>
        </p:txBody>
      </p:sp>
      <p:sp>
        <p:nvSpPr>
          <p:cNvPr id="12" name="Надпись 11">
            <a:hlinkClick r:id="rId3"/>
            <a:extLst>
              <a:ext uri="{FF2B5EF4-FFF2-40B4-BE49-F238E27FC236}">
                <a16:creationId xmlns:a16="http://schemas.microsoft.com/office/drawing/2014/main" id="{B2DA80A1-9E22-4BFF-8562-466123B36943}"/>
              </a:ext>
            </a:extLst>
          </p:cNvPr>
          <p:cNvSpPr txBox="1"/>
          <p:nvPr userDrawn="1"/>
        </p:nvSpPr>
        <p:spPr>
          <a:xfrm>
            <a:off x="9089198" y="6298102"/>
            <a:ext cx="3401624" cy="367873"/>
          </a:xfrm>
          <a:prstGeom prst="roundRect">
            <a:avLst>
              <a:gd name="adj" fmla="val 50000"/>
            </a:avLst>
          </a:prstGeom>
          <a:solidFill>
            <a:srgbClr val="004568"/>
          </a:solid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100" b="0" i="0" u="none" strike="noStrike" kern="0" cap="none" spc="0" normalizeH="0" noProof="1">
                <a:ln>
                  <a:noFill/>
                </a:ln>
                <a:solidFill>
                  <a:srgbClr val="FFFFFF"/>
                </a:solidFill>
                <a:effectLst/>
                <a:uLnTx/>
                <a:uFillTx/>
              </a:rPr>
              <a:t>Neal Creative | Щелкните, чтобы </a:t>
            </a:r>
            <a:r>
              <a:rPr lang="ru-RU" sz="1100" b="1" i="0" u="none" strike="noStrike" kern="0" cap="none" spc="0" normalizeH="0" noProof="1">
                <a:ln>
                  <a:noFill/>
                </a:ln>
                <a:solidFill>
                  <a:srgbClr val="FFFFFF"/>
                </a:solidFill>
                <a:effectLst/>
                <a:uLnTx/>
                <a:uFillTx/>
              </a:rPr>
              <a:t>узнать больше</a:t>
            </a:r>
          </a:p>
        </p:txBody>
      </p:sp>
      <p:sp>
        <p:nvSpPr>
          <p:cNvPr id="2" name="Заголовок 1"/>
          <p:cNvSpPr>
            <a:spLocks noGrp="1"/>
          </p:cNvSpPr>
          <p:nvPr>
            <p:ph type="title" hasCustomPrompt="1"/>
          </p:nvPr>
        </p:nvSpPr>
        <p:spPr>
          <a:xfrm>
            <a:off x="304800" y="419099"/>
            <a:ext cx="8917577" cy="590931"/>
          </a:xfrm>
        </p:spPr>
        <p:txBody>
          <a:bodyPr rtlCol="0"/>
          <a:lstStyle/>
          <a:p>
            <a:pPr rtl="0"/>
            <a:r>
              <a:rPr lang="ru-RU" noProof="1"/>
              <a:t>ОБРАЗЕЦ ЗАГОЛОВКА</a:t>
            </a:r>
          </a:p>
        </p:txBody>
      </p:sp>
      <p:sp>
        <p:nvSpPr>
          <p:cNvPr id="11"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
        <p:nvSpPr>
          <p:cNvPr id="13" name="Надпись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noProof="1">
                <a:solidFill>
                  <a:schemeClr val="bg1">
                    <a:lumMod val="75000"/>
                  </a:schemeClr>
                </a:solidFill>
              </a:rPr>
              <a:t>Neal Creative </a:t>
            </a:r>
            <a:r>
              <a:rPr lang="ru-RU" sz="900" kern="1200" noProof="1">
                <a:solidFill>
                  <a:schemeClr val="bg1">
                    <a:lumMod val="75000"/>
                  </a:schemeClr>
                </a:solidFill>
                <a:latin typeface="+mn-lt"/>
                <a:ea typeface="+mn-ea"/>
                <a:cs typeface="+mn-cs"/>
              </a:rPr>
              <a:t>©</a:t>
            </a:r>
            <a:r>
              <a:rPr lang="ru-RU" sz="1000" noProof="1">
                <a:solidFill>
                  <a:schemeClr val="bg1">
                    <a:lumMod val="75000"/>
                  </a:schemeClr>
                </a:solidFill>
              </a:rPr>
              <a:t> </a:t>
            </a:r>
            <a:endParaRPr lang="ru-RU" sz="1000" b="1" noProof="1">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РАЗДЕЛОВ С КОЛЬЦЕВОЙ ОСНОВОЙ">
    <p:bg>
      <p:bgPr>
        <a:solidFill>
          <a:schemeClr val="bg2"/>
        </a:solidFill>
        <a:effectLst/>
      </p:bgPr>
    </p:bg>
    <p:spTree>
      <p:nvGrpSpPr>
        <p:cNvPr id="1" name=""/>
        <p:cNvGrpSpPr/>
        <p:nvPr/>
      </p:nvGrpSpPr>
      <p:grpSpPr>
        <a:xfrm>
          <a:off x="0" y="0"/>
          <a:ext cx="0" cy="0"/>
          <a:chOff x="0" y="0"/>
          <a:chExt cx="0" cy="0"/>
        </a:xfrm>
      </p:grpSpPr>
      <p:sp>
        <p:nvSpPr>
          <p:cNvPr id="7" name="Овал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2" name="Заголовок 1"/>
          <p:cNvSpPr>
            <a:spLocks noGrp="1"/>
          </p:cNvSpPr>
          <p:nvPr>
            <p:ph type="ctrTitle" hasCustomPrompt="1"/>
          </p:nvPr>
        </p:nvSpPr>
        <p:spPr>
          <a:xfrm>
            <a:off x="3448777" y="2183824"/>
            <a:ext cx="5208335" cy="2431435"/>
          </a:xfrm>
          <a:prstGeom prst="rect">
            <a:avLst/>
          </a:prstGeom>
        </p:spPr>
        <p:txBody>
          <a:bodyPr rtlCol="0" anchor="ctr"/>
          <a:lstStyle>
            <a:lvl1pPr algn="ctr">
              <a:lnSpc>
                <a:spcPct val="95000"/>
              </a:lnSpc>
              <a:defRPr sz="4000">
                <a:solidFill>
                  <a:schemeClr val="tx1"/>
                </a:solidFill>
              </a:defRPr>
            </a:lvl1pPr>
          </a:lstStyle>
          <a:p>
            <a:pPr rtl="0"/>
            <a:r>
              <a:rPr lang="ru-RU" noProof="1"/>
              <a:t>ЩЕЛКНИТЕ, ЧТОБЫ ИЗМЕНИТЬ ЗАГОЛОВОК</a:t>
            </a:r>
          </a:p>
        </p:txBody>
      </p:sp>
      <p:sp>
        <p:nvSpPr>
          <p:cNvPr id="9" name="точки"/>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емный вариант цитаты (ВЫРАВНИВАНИЕ СЛЕВА)">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ru-RU" noProof="1"/>
              <a:t>"ЦИТАТА".</a:t>
            </a:r>
          </a:p>
          <a:p>
            <a:pPr lvl="1" rtl="0"/>
            <a:r>
              <a:rPr lang="ru-RU" noProof="1"/>
              <a:t> ПОЛУЖИРНЫЙ</a:t>
            </a:r>
          </a:p>
        </p:txBody>
      </p:sp>
      <p:sp>
        <p:nvSpPr>
          <p:cNvPr id="7" name="Полилиния: Фигура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 name="Текст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ru-RU" noProof="1"/>
              <a:t>— Имя и компанию или источник можно разместить здесь</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мный вариант цитаты (ПО ЦЕНТРУ)">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ru-RU" noProof="1"/>
              <a:t>"ЦИТАТА".</a:t>
            </a:r>
          </a:p>
          <a:p>
            <a:pPr lvl="1" rtl="0"/>
            <a:r>
              <a:rPr lang="ru-RU" noProof="1"/>
              <a:t>ПОЛУЖИРНЫЙ</a:t>
            </a:r>
          </a:p>
        </p:txBody>
      </p:sp>
      <p:sp>
        <p:nvSpPr>
          <p:cNvPr id="7" name="Полилиния: Фигура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 name="Текст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ru-RU" noProof="1"/>
              <a:t>— Имя и компанию или источник можно разместить здесь</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Темный вариант цитаты (ВЫРАВНИВАНИЕ СЛЕВА)">
    <p:bg>
      <p:bgPr>
        <a:solidFill>
          <a:schemeClr val="tx2"/>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ru-RU" noProof="1"/>
              <a:t>"ЦИТАТА".</a:t>
            </a:r>
          </a:p>
          <a:p>
            <a:pPr lvl="1" rtl="0"/>
            <a:r>
              <a:rPr lang="ru-RU" noProof="1"/>
              <a:t> ПОЛУЖИРНЫЙ</a:t>
            </a:r>
          </a:p>
        </p:txBody>
      </p:sp>
      <p:sp>
        <p:nvSpPr>
          <p:cNvPr id="7" name="Полилиния: Фигура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 name="Текст 2"/>
          <p:cNvSpPr>
            <a:spLocks noGrp="1"/>
          </p:cNvSpPr>
          <p:nvPr>
            <p:ph type="body" sz="quarter" idx="14" hasCustomPrompt="1"/>
          </p:nvPr>
        </p:nvSpPr>
        <p:spPr>
          <a:xfrm>
            <a:off x="3865562" y="5276808"/>
            <a:ext cx="8097838" cy="369332"/>
          </a:xfrm>
        </p:spPr>
        <p:txBody>
          <a:bodyPr rtlCol="0"/>
          <a:lstStyle>
            <a:lvl1pPr algn="r">
              <a:spcBef>
                <a:spcPts val="0"/>
              </a:spcBef>
              <a:defRPr sz="2000" b="0">
                <a:solidFill>
                  <a:schemeClr val="bg1"/>
                </a:solidFill>
              </a:defRPr>
            </a:lvl1pPr>
            <a:lvl2pPr algn="r">
              <a:defRPr>
                <a:solidFill>
                  <a:schemeClr val="bg1"/>
                </a:solidFill>
              </a:defRPr>
            </a:lvl2pPr>
          </a:lstStyle>
          <a:p>
            <a:pPr lvl="0" rtl="0"/>
            <a:r>
              <a:rPr lang="ru-RU" noProof="1"/>
              <a:t>— Имя и компанию или источник можно разместить здесь</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Светлый вариант цитаты (ПО ЦЕНТРУ)">
    <p:spTree>
      <p:nvGrpSpPr>
        <p:cNvPr id="1" name=""/>
        <p:cNvGrpSpPr/>
        <p:nvPr/>
      </p:nvGrpSpPr>
      <p:grpSpPr>
        <a:xfrm>
          <a:off x="0" y="0"/>
          <a:ext cx="0" cy="0"/>
          <a:chOff x="0" y="0"/>
          <a:chExt cx="0" cy="0"/>
        </a:xfrm>
      </p:grpSpPr>
      <p:sp>
        <p:nvSpPr>
          <p:cNvPr id="9" name="Надпись 8"/>
          <p:cNvSpPr txBox="1"/>
          <p:nvPr userDrawn="1"/>
        </p:nvSpPr>
        <p:spPr>
          <a:xfrm>
            <a:off x="5648960" y="419100"/>
            <a:ext cx="894080" cy="1862048"/>
          </a:xfrm>
          <a:prstGeom prst="rect">
            <a:avLst/>
          </a:prstGeom>
          <a:noFill/>
        </p:spPr>
        <p:txBody>
          <a:bodyPr wrap="square" rtlCol="0">
            <a:spAutoFit/>
          </a:bodyPr>
          <a:lstStyle/>
          <a:p>
            <a:pPr rtl="0"/>
            <a:r>
              <a:rPr lang="ru-RU" sz="11500" noProof="1">
                <a:solidFill>
                  <a:schemeClr val="accent4"/>
                </a:solidFill>
                <a:latin typeface="Arial Black" panose="020B0A04020102020204" pitchFamily="34" charset="0"/>
              </a:rPr>
              <a:t>“</a:t>
            </a:r>
            <a:endParaRPr lang="ru-RU" sz="2800" noProof="1">
              <a:solidFill>
                <a:schemeClr val="accent4"/>
              </a:solidFill>
            </a:endParaRPr>
          </a:p>
        </p:txBody>
      </p:sp>
      <p:sp>
        <p:nvSpPr>
          <p:cNvPr id="5" name="Текст 2"/>
          <p:cNvSpPr>
            <a:spLocks noGrp="1"/>
          </p:cNvSpPr>
          <p:nvPr>
            <p:ph type="body" sz="quarter" idx="14" hasCustomPrompt="1"/>
          </p:nvPr>
        </p:nvSpPr>
        <p:spPr>
          <a:xfrm>
            <a:off x="3408362" y="5335071"/>
            <a:ext cx="8097838" cy="369332"/>
          </a:xfrm>
        </p:spPr>
        <p:txBody>
          <a:bodyPr rtlCol="0"/>
          <a:lstStyle>
            <a:lvl1pPr algn="r">
              <a:spcBef>
                <a:spcPts val="0"/>
              </a:spcBef>
              <a:defRPr sz="2000">
                <a:solidFill>
                  <a:schemeClr val="tx2"/>
                </a:solidFill>
              </a:defRPr>
            </a:lvl1pPr>
            <a:lvl2pPr algn="r">
              <a:defRPr>
                <a:solidFill>
                  <a:schemeClr val="bg1"/>
                </a:solidFill>
              </a:defRPr>
            </a:lvl2pPr>
          </a:lstStyle>
          <a:p>
            <a:pPr lvl="0" rtl="0"/>
            <a:r>
              <a:rPr lang="ru-RU" noProof="1"/>
              <a:t>— Имя и компанию или источник можно разместить здесь</a:t>
            </a:r>
          </a:p>
        </p:txBody>
      </p:sp>
      <p:sp>
        <p:nvSpPr>
          <p:cNvPr id="6" name="Текст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rtl="0"/>
            <a:r>
              <a:rPr lang="ru-RU" noProof="1"/>
              <a:t>"ЦИТАТА".</a:t>
            </a:r>
          </a:p>
          <a:p>
            <a:pPr lvl="1" rtl="0"/>
            <a:r>
              <a:rPr lang="ru-RU" noProof="1"/>
              <a:t>ПОЛУЖИРНЫЙ</a:t>
            </a:r>
          </a:p>
        </p:txBody>
      </p:sp>
      <p:sp>
        <p:nvSpPr>
          <p:cNvPr id="7"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мная выноска с небольшим текстом (без маркера)">
    <p:bg>
      <p:bgPr>
        <a:solidFill>
          <a:schemeClr val="tx2"/>
        </a:solidFill>
        <a:effectLst/>
      </p:bgPr>
    </p:bg>
    <p:spTree>
      <p:nvGrpSpPr>
        <p:cNvPr id="1" name=""/>
        <p:cNvGrpSpPr/>
        <p:nvPr/>
      </p:nvGrpSpPr>
      <p:grpSpPr>
        <a:xfrm>
          <a:off x="0" y="0"/>
          <a:ext cx="0" cy="0"/>
          <a:chOff x="0" y="0"/>
          <a:chExt cx="0" cy="0"/>
        </a:xfrm>
      </p:grpSpPr>
      <p:sp>
        <p:nvSpPr>
          <p:cNvPr id="4" name="Текст 3"/>
          <p:cNvSpPr>
            <a:spLocks noGrp="1"/>
          </p:cNvSpPr>
          <p:nvPr>
            <p:ph type="body" sz="quarter" idx="10" hasCustomPrompt="1"/>
          </p:nvPr>
        </p:nvSpPr>
        <p:spPr>
          <a:xfrm>
            <a:off x="304800" y="2597273"/>
            <a:ext cx="4868985" cy="1643527"/>
          </a:xfrm>
        </p:spPr>
        <p:txBody>
          <a:bodyPr wrap="square" lIns="91440" rIns="9144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ru-RU" noProof="1"/>
              <a:t>Короткое введение</a:t>
            </a:r>
            <a:br>
              <a:rPr lang="ru-RU" noProof="1"/>
            </a:br>
            <a:r>
              <a:rPr lang="ru-RU" noProof="1"/>
              <a:t>для данных с представлением</a:t>
            </a:r>
            <a:br>
              <a:rPr lang="ru-RU" noProof="1"/>
            </a:br>
            <a:r>
              <a:rPr lang="ru-RU" noProof="1"/>
              <a:t>пунктов по одному улучшает понимание.</a:t>
            </a:r>
          </a:p>
        </p:txBody>
      </p:sp>
      <p:sp>
        <p:nvSpPr>
          <p:cNvPr id="9" name="Текст 8"/>
          <p:cNvSpPr>
            <a:spLocks noGrp="1"/>
          </p:cNvSpPr>
          <p:nvPr>
            <p:ph type="body" sz="quarter" idx="11"/>
          </p:nvPr>
        </p:nvSpPr>
        <p:spPr>
          <a:xfrm>
            <a:off x="6096000" y="419100"/>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7" name="Заголовок 6"/>
          <p:cNvSpPr>
            <a:spLocks noGrp="1"/>
          </p:cNvSpPr>
          <p:nvPr>
            <p:ph type="title"/>
          </p:nvPr>
        </p:nvSpPr>
        <p:spPr>
          <a:xfrm>
            <a:off x="555244" y="0"/>
            <a:ext cx="4083304" cy="914096"/>
          </a:xfrm>
          <a:prstGeom prst="rect">
            <a:avLst/>
          </a:prstGeom>
        </p:spPr>
        <p:txBody>
          <a:bodyPr lIns="146304" tIns="420624" rIns="146304" rtlCol="0"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ru-RU" noProof="1" smtClean="0"/>
              <a:t>Образец заголовка</a:t>
            </a:r>
            <a:endParaRPr lang="ru-RU" noProof="1"/>
          </a:p>
        </p:txBody>
      </p:sp>
      <p:sp>
        <p:nvSpPr>
          <p:cNvPr id="12" name="Текст 8"/>
          <p:cNvSpPr>
            <a:spLocks noGrp="1"/>
          </p:cNvSpPr>
          <p:nvPr>
            <p:ph type="body" sz="quarter" idx="12"/>
          </p:nvPr>
        </p:nvSpPr>
        <p:spPr>
          <a:xfrm>
            <a:off x="6096000" y="2599498"/>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3" name="Текст 8"/>
          <p:cNvSpPr>
            <a:spLocks noGrp="1"/>
          </p:cNvSpPr>
          <p:nvPr>
            <p:ph type="body" sz="quarter" idx="13"/>
          </p:nvPr>
        </p:nvSpPr>
        <p:spPr>
          <a:xfrm>
            <a:off x="6096000" y="4779896"/>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Выноска с небольшим текстом (без маркера)">
    <p:spTree>
      <p:nvGrpSpPr>
        <p:cNvPr id="1" name=""/>
        <p:cNvGrpSpPr/>
        <p:nvPr/>
      </p:nvGrpSpPr>
      <p:grpSpPr>
        <a:xfrm>
          <a:off x="0" y="0"/>
          <a:ext cx="0" cy="0"/>
          <a:chOff x="0" y="0"/>
          <a:chExt cx="0" cy="0"/>
        </a:xfrm>
      </p:grpSpPr>
      <p:sp>
        <p:nvSpPr>
          <p:cNvPr id="14" name="Полилиния: Фигура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 name="Текст 3"/>
          <p:cNvSpPr>
            <a:spLocks noGrp="1"/>
          </p:cNvSpPr>
          <p:nvPr>
            <p:ph type="body" sz="quarter" idx="10" hasCustomPrompt="1"/>
          </p:nvPr>
        </p:nvSpPr>
        <p:spPr>
          <a:xfrm>
            <a:off x="304800" y="2472751"/>
            <a:ext cx="4566001" cy="2031325"/>
          </a:xfrm>
        </p:spPr>
        <p:txBody>
          <a:bodyPr wrap="square" lIns="91440" rIns="9144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ru-RU" noProof="1"/>
              <a:t>Короткое введение</a:t>
            </a:r>
            <a:br>
              <a:rPr lang="ru-RU" noProof="1"/>
            </a:br>
            <a:r>
              <a:rPr lang="ru-RU" noProof="1"/>
              <a:t>для данных с представлением</a:t>
            </a:r>
            <a:br>
              <a:rPr lang="ru-RU" noProof="1"/>
            </a:br>
            <a:r>
              <a:rPr lang="ru-RU" noProof="1"/>
              <a:t>пунктов по одному улучшает понимание.</a:t>
            </a:r>
          </a:p>
        </p:txBody>
      </p:sp>
      <p:sp>
        <p:nvSpPr>
          <p:cNvPr id="9" name="Текст 8"/>
          <p:cNvSpPr>
            <a:spLocks noGrp="1"/>
          </p:cNvSpPr>
          <p:nvPr>
            <p:ph type="body" sz="quarter" idx="11"/>
          </p:nvPr>
        </p:nvSpPr>
        <p:spPr>
          <a:xfrm>
            <a:off x="6096000" y="419100"/>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5" name="Номер слайда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200">
                <a:solidFill>
                  <a:schemeClr val="tx2"/>
                </a:solidFill>
              </a:defRPr>
            </a:lvl1pPr>
          </a:lstStyle>
          <a:p>
            <a:pPr rtl="0"/>
            <a:fld id="{5AE1514C-5E56-4738-A1FF-4B1CFD2A3E36}" type="slidenum">
              <a:rPr lang="ru-RU" noProof="1" dirty="0" smtClean="0"/>
              <a:pPr/>
              <a:t>‹#›</a:t>
            </a:fld>
            <a:endParaRPr lang="ru-RU" noProof="1"/>
          </a:p>
        </p:txBody>
      </p:sp>
      <p:sp>
        <p:nvSpPr>
          <p:cNvPr id="7" name="Заголовок 6"/>
          <p:cNvSpPr>
            <a:spLocks noGrp="1"/>
          </p:cNvSpPr>
          <p:nvPr>
            <p:ph type="title"/>
          </p:nvPr>
        </p:nvSpPr>
        <p:spPr>
          <a:xfrm>
            <a:off x="555244" y="0"/>
            <a:ext cx="4083304" cy="914096"/>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ru-RU" noProof="1" smtClean="0"/>
              <a:t>Образец заголовка</a:t>
            </a:r>
            <a:endParaRPr lang="ru-RU" noProof="1"/>
          </a:p>
        </p:txBody>
      </p:sp>
      <p:sp>
        <p:nvSpPr>
          <p:cNvPr id="12" name="Текст 8"/>
          <p:cNvSpPr>
            <a:spLocks noGrp="1"/>
          </p:cNvSpPr>
          <p:nvPr>
            <p:ph type="body" sz="quarter" idx="12"/>
          </p:nvPr>
        </p:nvSpPr>
        <p:spPr>
          <a:xfrm>
            <a:off x="6096000" y="2697329"/>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3" name="Текст 8"/>
          <p:cNvSpPr>
            <a:spLocks noGrp="1"/>
          </p:cNvSpPr>
          <p:nvPr>
            <p:ph type="body" sz="quarter" idx="13"/>
          </p:nvPr>
        </p:nvSpPr>
        <p:spPr>
          <a:xfrm>
            <a:off x="6096000" y="4975558"/>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rtl="0"/>
            <a:r>
              <a:rPr lang="ru-RU" noProof="1"/>
              <a:t>Образец текста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Заголовок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pPr rtl="0"/>
            <a:r>
              <a:rPr lang="ru-RU" noProof="1"/>
              <a:t>Образец заголовка</a:t>
            </a:r>
          </a:p>
        </p:txBody>
      </p:sp>
      <p:sp>
        <p:nvSpPr>
          <p:cNvPr id="8" name="Номер слайда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ru-RU" noProof="1" dirty="0" smtClean="0"/>
              <a:pPr/>
              <a:t>‹#›</a:t>
            </a:fld>
            <a:endParaRPr lang="ru-RU" noProof="1"/>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Прямоугольник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14" name="Овал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5" name="Овал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6" name="Овал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0" name="Овал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1" name="Овал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2" name="Овал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9" name="Заголовок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rtl="0"/>
            <a:endParaRPr lang="ru-RU" sz="8800" spc="-300" noProof="1">
              <a:gradFill>
                <a:gsLst>
                  <a:gs pos="0">
                    <a:schemeClr val="accent1">
                      <a:lumMod val="5000"/>
                      <a:lumOff val="95000"/>
                    </a:schemeClr>
                  </a:gs>
                  <a:gs pos="100000">
                    <a:schemeClr val="bg1"/>
                  </a:gs>
                </a:gsLst>
                <a:lin ang="5400000" scaled="1"/>
              </a:gradFill>
              <a:latin typeface="+mn-lt"/>
            </a:endParaRPr>
          </a:p>
        </p:txBody>
      </p:sp>
      <p:sp>
        <p:nvSpPr>
          <p:cNvPr id="7" name="Заголовок 6"/>
          <p:cNvSpPr>
            <a:spLocks noGrp="1"/>
          </p:cNvSpPr>
          <p:nvPr>
            <p:ph type="ctrTitle"/>
          </p:nvPr>
        </p:nvSpPr>
        <p:spPr>
          <a:xfrm>
            <a:off x="539800" y="338406"/>
            <a:ext cx="10894553" cy="1311128"/>
          </a:xfrm>
        </p:spPr>
        <p:txBody>
          <a:bodyPr rtlCol="0"/>
          <a:lstStyle/>
          <a:p>
            <a:pPr algn="ctr"/>
            <a:r>
              <a:rPr lang="ru-RU" sz="4400" noProof="1" smtClean="0"/>
              <a:t>7. МЕТОДИКА RAPID FORESIGHT В ПРОЕКТОМ УПРАВЛЕНИИ</a:t>
            </a:r>
            <a:endParaRPr lang="ru-RU" sz="4400" noProof="1"/>
          </a:p>
        </p:txBody>
      </p:sp>
      <p:sp>
        <p:nvSpPr>
          <p:cNvPr id="8" name="Текст 7"/>
          <p:cNvSpPr>
            <a:spLocks noGrp="1"/>
          </p:cNvSpPr>
          <p:nvPr>
            <p:ph type="body" sz="quarter" idx="13"/>
          </p:nvPr>
        </p:nvSpPr>
        <p:spPr>
          <a:xfrm>
            <a:off x="1042966" y="2478193"/>
            <a:ext cx="9461500" cy="3967240"/>
          </a:xfrm>
        </p:spPr>
        <p:txBody>
          <a:bodyPr rtlCol="0"/>
          <a:lstStyle/>
          <a:p>
            <a:r>
              <a:rPr lang="ru-RU" sz="3600" noProof="1"/>
              <a:t>1. Знакомство с методикой RAPID FORESIGHT</a:t>
            </a:r>
          </a:p>
          <a:p>
            <a:r>
              <a:rPr lang="ru-RU" sz="3600" noProof="1"/>
              <a:t>2. Основные принципы и сценарий форсайт-сессии</a:t>
            </a:r>
          </a:p>
          <a:p>
            <a:r>
              <a:rPr lang="ru-RU" sz="3600" noProof="1"/>
              <a:t>3. Команда форсайт-сессии</a:t>
            </a:r>
          </a:p>
          <a:p>
            <a:r>
              <a:rPr lang="ru-RU" sz="3600" noProof="1"/>
              <a:t>4. Формирование «карты будущего» и подведение итогов</a:t>
            </a:r>
            <a:endParaRPr lang="ru-RU" sz="3600" noProof="1"/>
          </a:p>
        </p:txBody>
      </p:sp>
      <p:sp>
        <p:nvSpPr>
          <p:cNvPr id="19" name="Полилиния: Фигура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3" name="Номер слайда 2"/>
          <p:cNvSpPr>
            <a:spLocks noGrp="1"/>
          </p:cNvSpPr>
          <p:nvPr>
            <p:ph type="sldNum" sz="quarter" idx="12"/>
          </p:nvPr>
        </p:nvSpPr>
        <p:spPr/>
        <p:txBody>
          <a:bodyPr rtlCol="0"/>
          <a:lstStyle/>
          <a:p>
            <a:pPr rtl="0"/>
            <a:fld id="{5AE1514C-5E56-4738-A1FF-4B1CFD2A3E36}" type="slidenum">
              <a:rPr lang="ru-RU" noProof="1" smtClean="0"/>
              <a:t>1</a:t>
            </a:fld>
            <a:endParaRPr lang="ru-RU" noProof="1"/>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Рисунок 44"/>
          <p:cNvSpPr>
            <a:spLocks noGrp="1"/>
          </p:cNvSpPr>
          <p:nvPr>
            <p:ph type="pic" sz="quarter" idx="10"/>
          </p:nvPr>
        </p:nvSpPr>
        <p:spPr/>
      </p:sp>
      <p:sp>
        <p:nvSpPr>
          <p:cNvPr id="2" name="Номер слайда 1"/>
          <p:cNvSpPr>
            <a:spLocks noGrp="1"/>
          </p:cNvSpPr>
          <p:nvPr>
            <p:ph type="sldNum" sz="quarter" idx="4"/>
          </p:nvPr>
        </p:nvSpPr>
        <p:spPr>
          <a:xfrm>
            <a:off x="11786072" y="6492875"/>
            <a:ext cx="393567" cy="365125"/>
          </a:xfrm>
        </p:spPr>
        <p:txBody>
          <a:bodyPr rtlCol="0"/>
          <a:lstStyle/>
          <a:p>
            <a:pPr rtl="0"/>
            <a:fld id="{5AE1514C-5E56-4738-A1FF-4B1CFD2A3E36}" type="slidenum">
              <a:rPr lang="ru-RU" noProof="1" smtClean="0"/>
              <a:pPr rtl="0"/>
              <a:t>10</a:t>
            </a:fld>
            <a:endParaRPr lang="ru-RU" noProof="1"/>
          </a:p>
        </p:txBody>
      </p:sp>
      <p:sp>
        <p:nvSpPr>
          <p:cNvPr id="7" name="Текст 6"/>
          <p:cNvSpPr>
            <a:spLocks noGrp="1"/>
          </p:cNvSpPr>
          <p:nvPr>
            <p:ph type="body" sz="quarter" idx="11"/>
          </p:nvPr>
        </p:nvSpPr>
        <p:spPr>
          <a:xfrm>
            <a:off x="-1" y="2177196"/>
            <a:ext cx="6129305" cy="4364272"/>
          </a:xfrm>
        </p:spPr>
        <p:txBody>
          <a:bodyPr rtlCol="0"/>
          <a:lstStyle/>
          <a:p>
            <a:pPr marL="285750" indent="-285750" algn="l">
              <a:spcAft>
                <a:spcPts val="1200"/>
              </a:spcAft>
              <a:buFont typeface="Wingdings" panose="05000000000000000000" pitchFamily="2" charset="2"/>
              <a:buChar char="ü"/>
            </a:pPr>
            <a:r>
              <a:rPr lang="ru-RU" sz="2200" noProof="1" smtClean="0"/>
              <a:t>обзор </a:t>
            </a:r>
            <a:r>
              <a:rPr lang="ru-RU" sz="2200" noProof="1"/>
              <a:t>источников по предмету работы (в том числе предыдущие форсайты по этой и </a:t>
            </a:r>
            <a:r>
              <a:rPr lang="ru-RU" sz="2200" noProof="1"/>
              <a:t>смежным </a:t>
            </a:r>
            <a:r>
              <a:rPr lang="ru-RU" sz="2200" noProof="1" smtClean="0"/>
              <a:t>темам);</a:t>
            </a:r>
            <a:endParaRPr lang="ru-RU" sz="2200" noProof="1"/>
          </a:p>
          <a:p>
            <a:pPr marL="285750" indent="-285750" algn="l">
              <a:spcAft>
                <a:spcPts val="1200"/>
              </a:spcAft>
              <a:buFont typeface="Wingdings" panose="05000000000000000000" pitchFamily="2" charset="2"/>
              <a:buChar char="ü"/>
            </a:pPr>
            <a:r>
              <a:rPr lang="ru-RU" sz="2200" noProof="1" smtClean="0"/>
              <a:t>сбор </a:t>
            </a:r>
            <a:r>
              <a:rPr lang="ru-RU" sz="2200" noProof="1"/>
              <a:t>и </a:t>
            </a:r>
            <a:r>
              <a:rPr lang="ru-RU" sz="2200" noProof="1"/>
              <a:t>анализ </a:t>
            </a:r>
            <a:r>
              <a:rPr lang="ru-RU" sz="2200" noProof="1" smtClean="0"/>
              <a:t>статистических </a:t>
            </a:r>
            <a:r>
              <a:rPr lang="ru-RU" sz="2200" noProof="1"/>
              <a:t>данных (в том числе проведение экстраполяции, корреляционного и регрессионного анализа); </a:t>
            </a:r>
          </a:p>
          <a:p>
            <a:pPr marL="285750" indent="-285750" algn="l">
              <a:spcAft>
                <a:spcPts val="1200"/>
              </a:spcAft>
              <a:buFont typeface="Wingdings" panose="05000000000000000000" pitchFamily="2" charset="2"/>
              <a:buChar char="ü"/>
            </a:pPr>
            <a:r>
              <a:rPr lang="ru-RU" sz="2200" noProof="1" smtClean="0"/>
              <a:t>анализ </a:t>
            </a:r>
            <a:r>
              <a:rPr lang="ru-RU" sz="2200" noProof="1"/>
              <a:t>высказываний признанных лидеров мнений в </a:t>
            </a:r>
            <a:r>
              <a:rPr lang="ru-RU" sz="2200" noProof="1"/>
              <a:t>данной </a:t>
            </a:r>
            <a:r>
              <a:rPr lang="ru-RU" sz="2200" noProof="1" smtClean="0"/>
              <a:t>области; </a:t>
            </a:r>
            <a:endParaRPr lang="ru-RU" sz="2200" noProof="1"/>
          </a:p>
          <a:p>
            <a:pPr marL="285750" indent="-285750" algn="l">
              <a:spcAft>
                <a:spcPts val="1200"/>
              </a:spcAft>
              <a:buFont typeface="Wingdings" panose="05000000000000000000" pitchFamily="2" charset="2"/>
              <a:buChar char="ü"/>
            </a:pPr>
            <a:r>
              <a:rPr lang="ru-RU" sz="2200" noProof="1" smtClean="0"/>
              <a:t>анализ </a:t>
            </a:r>
            <a:r>
              <a:rPr lang="ru-RU" sz="2200" noProof="1"/>
              <a:t>общественного </a:t>
            </a:r>
            <a:r>
              <a:rPr lang="ru-RU" sz="2200" noProof="1" smtClean="0"/>
              <a:t>мнения; </a:t>
            </a:r>
            <a:endParaRPr lang="ru-RU" sz="2200" noProof="1"/>
          </a:p>
          <a:p>
            <a:pPr marL="285750" indent="-285750" algn="l">
              <a:spcAft>
                <a:spcPts val="1200"/>
              </a:spcAft>
              <a:buFont typeface="Wingdings" panose="05000000000000000000" pitchFamily="2" charset="2"/>
              <a:buChar char="ü"/>
            </a:pPr>
            <a:r>
              <a:rPr lang="ru-RU" sz="2200" noProof="1" smtClean="0"/>
              <a:t>данные</a:t>
            </a:r>
            <a:r>
              <a:rPr lang="ru-RU" sz="2200" noProof="1"/>
              <a:t>, публикуемые </a:t>
            </a:r>
            <a:r>
              <a:rPr lang="ru-RU" sz="2200" noProof="1"/>
              <a:t>экспертными </a:t>
            </a:r>
            <a:r>
              <a:rPr lang="ru-RU" sz="2200" noProof="1" smtClean="0"/>
              <a:t>институтами.</a:t>
            </a:r>
            <a:endParaRPr lang="ru-RU" sz="2200" noProof="1"/>
          </a:p>
        </p:txBody>
      </p:sp>
      <p:sp>
        <p:nvSpPr>
          <p:cNvPr id="13" name="Объект 12"/>
          <p:cNvSpPr>
            <a:spLocks noGrp="1"/>
          </p:cNvSpPr>
          <p:nvPr>
            <p:ph idx="18"/>
          </p:nvPr>
        </p:nvSpPr>
        <p:spPr>
          <a:xfrm>
            <a:off x="169069" y="131718"/>
            <a:ext cx="5791200" cy="535531"/>
          </a:xfrm>
        </p:spPr>
        <p:txBody>
          <a:bodyPr rtlCol="0"/>
          <a:lstStyle/>
          <a:p>
            <a:r>
              <a:rPr lang="ru-RU" sz="3200" dirty="0" smtClean="0">
                <a:latin typeface="Calibri" panose="020F0502020204030204" pitchFamily="34" charset="0"/>
                <a:ea typeface="Calibri" panose="020F0502020204030204" pitchFamily="34" charset="0"/>
                <a:cs typeface="Times New Roman" panose="02020603050405020304" pitchFamily="18" charset="0"/>
              </a:rPr>
              <a:t>1. </a:t>
            </a:r>
            <a:r>
              <a:rPr lang="ru-RU" sz="3200" dirty="0" err="1" smtClean="0">
                <a:latin typeface="Calibri" panose="020F0502020204030204" pitchFamily="34" charset="0"/>
                <a:ea typeface="Calibri" panose="020F0502020204030204" pitchFamily="34" charset="0"/>
                <a:cs typeface="Times New Roman" panose="02020603050405020304" pitchFamily="18" charset="0"/>
              </a:rPr>
              <a:t>Префорсайт</a:t>
            </a:r>
            <a:r>
              <a:rPr lang="ru-RU" sz="3200" dirty="0" smtClean="0">
                <a:latin typeface="Calibri" panose="020F0502020204030204" pitchFamily="34" charset="0"/>
                <a:ea typeface="Calibri" panose="020F0502020204030204" pitchFamily="34" charset="0"/>
                <a:cs typeface="Times New Roman" panose="02020603050405020304" pitchFamily="18" charset="0"/>
              </a:rPr>
              <a:t> </a:t>
            </a:r>
            <a:r>
              <a:rPr lang="ru-RU" sz="3200" dirty="0">
                <a:latin typeface="Calibri" panose="020F0502020204030204" pitchFamily="34" charset="0"/>
                <a:ea typeface="Calibri" panose="020F0502020204030204" pitchFamily="34" charset="0"/>
                <a:cs typeface="Times New Roman" panose="02020603050405020304" pitchFamily="18" charset="0"/>
              </a:rPr>
              <a:t>(</a:t>
            </a:r>
            <a:r>
              <a:rPr lang="ru-RU" sz="3200" dirty="0" err="1">
                <a:latin typeface="Calibri" panose="020F0502020204030204" pitchFamily="34" charset="0"/>
                <a:ea typeface="Calibri" panose="020F0502020204030204" pitchFamily="34" charset="0"/>
                <a:cs typeface="Times New Roman" panose="02020603050405020304" pitchFamily="18" charset="0"/>
              </a:rPr>
              <a:t>Pre-Foresight</a:t>
            </a:r>
            <a:r>
              <a:rPr lang="ru-RU" sz="3200" dirty="0">
                <a:latin typeface="Calibri" panose="020F0502020204030204" pitchFamily="34" charset="0"/>
                <a:ea typeface="Calibri" panose="020F0502020204030204" pitchFamily="34" charset="0"/>
                <a:cs typeface="Times New Roman" panose="02020603050405020304" pitchFamily="18" charset="0"/>
              </a:rPr>
              <a:t>)</a:t>
            </a:r>
            <a:endParaRPr lang="ru-RU" sz="3200" noProof="1"/>
          </a:p>
        </p:txBody>
      </p:sp>
      <p:sp>
        <p:nvSpPr>
          <p:cNvPr id="14" name="Текст 13"/>
          <p:cNvSpPr>
            <a:spLocks noGrp="1"/>
          </p:cNvSpPr>
          <p:nvPr>
            <p:ph type="body" sz="quarter" idx="19"/>
          </p:nvPr>
        </p:nvSpPr>
        <p:spPr>
          <a:xfrm>
            <a:off x="169069" y="865707"/>
            <a:ext cx="5791200" cy="1089529"/>
          </a:xfrm>
        </p:spPr>
        <p:txBody>
          <a:bodyPr rtlCol="0"/>
          <a:lstStyle/>
          <a:p>
            <a:pPr algn="l"/>
            <a:r>
              <a:rPr lang="ru-RU" sz="2400" noProof="1"/>
              <a:t>Подготовка форсайт-сессии является важной частью получения качественного результата и включает в себя:</a:t>
            </a:r>
            <a:endParaRPr lang="ru-RU" sz="2400" noProof="1"/>
          </a:p>
        </p:txBody>
      </p:sp>
    </p:spTree>
    <p:extLst>
      <p:ext uri="{BB962C8B-B14F-4D97-AF65-F5344CB8AC3E}">
        <p14:creationId xmlns:p14="http://schemas.microsoft.com/office/powerpoint/2010/main" val="68672180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Рисунок 44"/>
          <p:cNvSpPr>
            <a:spLocks noGrp="1"/>
          </p:cNvSpPr>
          <p:nvPr>
            <p:ph type="pic" sz="quarter" idx="10"/>
          </p:nvPr>
        </p:nvSpPr>
        <p:spPr/>
      </p:sp>
      <p:sp>
        <p:nvSpPr>
          <p:cNvPr id="30" name="Текст 29"/>
          <p:cNvSpPr>
            <a:spLocks noGrp="1"/>
          </p:cNvSpPr>
          <p:nvPr>
            <p:ph type="body" sz="quarter" idx="11"/>
          </p:nvPr>
        </p:nvSpPr>
        <p:spPr>
          <a:xfrm>
            <a:off x="6094445" y="1642080"/>
            <a:ext cx="6097555" cy="3213187"/>
          </a:xfrm>
        </p:spPr>
        <p:txBody>
          <a:bodyPr rtlCol="0"/>
          <a:lstStyle/>
          <a:p>
            <a:pPr marL="342900" indent="-342900" algn="l">
              <a:spcAft>
                <a:spcPts val="1200"/>
              </a:spcAft>
              <a:buFont typeface="Wingdings" panose="05000000000000000000" pitchFamily="2" charset="2"/>
              <a:buChar char="q"/>
            </a:pPr>
            <a:r>
              <a:rPr lang="ru-RU" sz="2400" noProof="1" smtClean="0"/>
              <a:t>экспертиза </a:t>
            </a:r>
            <a:r>
              <a:rPr lang="ru-RU" sz="2400" noProof="1"/>
              <a:t>заказчика, его предположения о людях, имеющих необходимую экспертизу; </a:t>
            </a:r>
          </a:p>
          <a:p>
            <a:pPr marL="342900" indent="-342900" algn="l">
              <a:spcAft>
                <a:spcPts val="1200"/>
              </a:spcAft>
              <a:buFont typeface="Wingdings" panose="05000000000000000000" pitchFamily="2" charset="2"/>
              <a:buChar char="q"/>
            </a:pPr>
            <a:r>
              <a:rPr lang="ru-RU" sz="2400" noProof="1" smtClean="0"/>
              <a:t>составление </a:t>
            </a:r>
            <a:r>
              <a:rPr lang="ru-RU" sz="2400" noProof="1"/>
              <a:t>списков, рейтингов и рэнкингов по </a:t>
            </a:r>
            <a:r>
              <a:rPr lang="ru-RU" sz="2400" noProof="1"/>
              <a:t>данной </a:t>
            </a:r>
            <a:r>
              <a:rPr lang="ru-RU" sz="2400" noProof="1" smtClean="0"/>
              <a:t>теме; </a:t>
            </a:r>
            <a:endParaRPr lang="ru-RU" sz="2400" noProof="1"/>
          </a:p>
          <a:p>
            <a:pPr marL="342900" indent="-342900" algn="l">
              <a:spcAft>
                <a:spcPts val="1200"/>
              </a:spcAft>
              <a:buFont typeface="Wingdings" panose="05000000000000000000" pitchFamily="2" charset="2"/>
              <a:buChar char="q"/>
            </a:pPr>
            <a:r>
              <a:rPr lang="ru-RU" sz="2400" noProof="1" smtClean="0"/>
              <a:t>поиск </a:t>
            </a:r>
            <a:r>
              <a:rPr lang="ru-RU" sz="2400" noProof="1"/>
              <a:t>авторов публикаций по теме (включая социальные сети и блоги); </a:t>
            </a:r>
          </a:p>
          <a:p>
            <a:pPr marL="342900" indent="-342900" algn="l">
              <a:spcAft>
                <a:spcPts val="1200"/>
              </a:spcAft>
              <a:buFont typeface="Wingdings" panose="05000000000000000000" pitchFamily="2" charset="2"/>
              <a:buChar char="q"/>
            </a:pPr>
            <a:r>
              <a:rPr lang="ru-RU" sz="2400" noProof="1" smtClean="0"/>
              <a:t>библиометрия </a:t>
            </a:r>
            <a:r>
              <a:rPr lang="ru-RU" sz="2400" noProof="1"/>
              <a:t>и </a:t>
            </a:r>
            <a:r>
              <a:rPr lang="ru-RU" sz="2400" noProof="1"/>
              <a:t>анализ </a:t>
            </a:r>
            <a:r>
              <a:rPr lang="ru-RU" sz="2400" noProof="1" smtClean="0"/>
              <a:t>патентов.</a:t>
            </a:r>
            <a:endParaRPr lang="ru-RU" sz="2400" noProof="1"/>
          </a:p>
        </p:txBody>
      </p:sp>
      <p:sp>
        <p:nvSpPr>
          <p:cNvPr id="22" name="Текст 21"/>
          <p:cNvSpPr>
            <a:spLocks noGrp="1"/>
          </p:cNvSpPr>
          <p:nvPr>
            <p:ph type="body" sz="quarter" idx="19"/>
          </p:nvPr>
        </p:nvSpPr>
        <p:spPr>
          <a:xfrm>
            <a:off x="6094443" y="1140926"/>
            <a:ext cx="6097556" cy="369332"/>
          </a:xfrm>
        </p:spPr>
        <p:txBody>
          <a:bodyPr rtlCol="0"/>
          <a:lstStyle/>
          <a:p>
            <a:r>
              <a:rPr lang="ru-RU" sz="2000" b="1" noProof="1"/>
              <a:t>Здесь могут применяться следующие подходы: </a:t>
            </a:r>
            <a:endParaRPr lang="ru-RU" sz="2000" b="1" noProof="1"/>
          </a:p>
        </p:txBody>
      </p:sp>
      <p:sp>
        <p:nvSpPr>
          <p:cNvPr id="40" name="Объект 39"/>
          <p:cNvSpPr>
            <a:spLocks noGrp="1"/>
          </p:cNvSpPr>
          <p:nvPr>
            <p:ph idx="18"/>
          </p:nvPr>
        </p:nvSpPr>
        <p:spPr>
          <a:xfrm>
            <a:off x="6182306" y="0"/>
            <a:ext cx="5921828" cy="978729"/>
          </a:xfrm>
        </p:spPr>
        <p:txBody>
          <a:bodyPr rtlCol="0"/>
          <a:lstStyle/>
          <a:p>
            <a:r>
              <a:rPr lang="ru-RU" sz="3200" dirty="0" smtClean="0">
                <a:latin typeface="Calibri" panose="020F0502020204030204" pitchFamily="34" charset="0"/>
                <a:ea typeface="Calibri" panose="020F0502020204030204" pitchFamily="34" charset="0"/>
                <a:cs typeface="Times New Roman" panose="02020603050405020304" pitchFamily="18" charset="0"/>
              </a:rPr>
              <a:t>2. Формирование </a:t>
            </a:r>
            <a:r>
              <a:rPr lang="ru-RU" sz="3200" dirty="0">
                <a:latin typeface="Calibri" panose="020F0502020204030204" pitchFamily="34" charset="0"/>
                <a:ea typeface="Calibri" panose="020F0502020204030204" pitchFamily="34" charset="0"/>
                <a:cs typeface="Times New Roman" panose="02020603050405020304" pitchFamily="18" charset="0"/>
              </a:rPr>
              <a:t>группы  участников (</a:t>
            </a:r>
            <a:r>
              <a:rPr lang="ru-RU" sz="3200" dirty="0" err="1">
                <a:latin typeface="Calibri" panose="020F0502020204030204" pitchFamily="34" charset="0"/>
                <a:ea typeface="Calibri" panose="020F0502020204030204" pitchFamily="34" charset="0"/>
                <a:cs typeface="Times New Roman" panose="02020603050405020304" pitchFamily="18" charset="0"/>
              </a:rPr>
              <a:t>group</a:t>
            </a:r>
            <a:r>
              <a:rPr lang="ru-RU" sz="3200" dirty="0">
                <a:latin typeface="Calibri" panose="020F0502020204030204" pitchFamily="34" charset="0"/>
                <a:ea typeface="Calibri" panose="020F0502020204030204" pitchFamily="34" charset="0"/>
                <a:cs typeface="Times New Roman" panose="02020603050405020304" pitchFamily="18" charset="0"/>
              </a:rPr>
              <a:t> </a:t>
            </a:r>
            <a:r>
              <a:rPr lang="ru-RU" sz="3200" dirty="0" err="1">
                <a:latin typeface="Calibri" panose="020F0502020204030204" pitchFamily="34" charset="0"/>
                <a:ea typeface="Calibri" panose="020F0502020204030204" pitchFamily="34" charset="0"/>
                <a:cs typeface="Times New Roman" panose="02020603050405020304" pitchFamily="18" charset="0"/>
              </a:rPr>
              <a:t>selection</a:t>
            </a:r>
            <a:r>
              <a:rPr lang="ru-RU" sz="3200" dirty="0" smtClean="0">
                <a:latin typeface="Calibri" panose="020F0502020204030204" pitchFamily="34" charset="0"/>
                <a:ea typeface="Calibri" panose="020F0502020204030204" pitchFamily="34"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Номер слайда 1"/>
          <p:cNvSpPr>
            <a:spLocks noGrp="1"/>
          </p:cNvSpPr>
          <p:nvPr>
            <p:ph type="sldNum" sz="quarter" idx="4"/>
          </p:nvPr>
        </p:nvSpPr>
        <p:spPr/>
        <p:txBody>
          <a:bodyPr rtlCol="0"/>
          <a:lstStyle/>
          <a:p>
            <a:pPr rtl="0"/>
            <a:fld id="{5AE1514C-5E56-4738-A1FF-4B1CFD2A3E36}" type="slidenum">
              <a:rPr lang="ru-RU" noProof="1" smtClean="0"/>
              <a:pPr rtl="0"/>
              <a:t>11</a:t>
            </a:fld>
            <a:endParaRPr lang="ru-RU" noProof="1"/>
          </a:p>
        </p:txBody>
      </p:sp>
      <p:sp>
        <p:nvSpPr>
          <p:cNvPr id="3" name="Прямоугольник 2"/>
          <p:cNvSpPr/>
          <p:nvPr/>
        </p:nvSpPr>
        <p:spPr>
          <a:xfrm>
            <a:off x="6400800" y="5193964"/>
            <a:ext cx="5703334" cy="1323439"/>
          </a:xfrm>
          <a:prstGeom prst="rect">
            <a:avLst/>
          </a:prstGeom>
        </p:spPr>
        <p:txBody>
          <a:bodyPr wrap="square">
            <a:spAutoFit/>
          </a:bodyPr>
          <a:lstStyle/>
          <a:p>
            <a:pPr algn="r"/>
            <a:r>
              <a:rPr lang="ru-RU" sz="2000" b="1" i="1" dirty="0" smtClean="0"/>
              <a:t>Опытные </a:t>
            </a:r>
            <a:r>
              <a:rPr lang="ru-RU" sz="2000" b="1" i="1" dirty="0"/>
              <a:t>модераторы </a:t>
            </a:r>
            <a:r>
              <a:rPr lang="ru-RU" sz="2000" b="1" i="1" dirty="0" err="1"/>
              <a:t>форсайт</a:t>
            </a:r>
            <a:r>
              <a:rPr lang="ru-RU" sz="2000" b="1" i="1" dirty="0"/>
              <a:t>-сессий способны подсказать </a:t>
            </a:r>
            <a:r>
              <a:rPr lang="ru-RU" sz="2000" b="1" i="1" dirty="0" smtClean="0"/>
              <a:t>кандидатов, которые уже </a:t>
            </a:r>
            <a:r>
              <a:rPr lang="ru-RU" sz="2000" b="1" i="1" dirty="0"/>
              <a:t>принимали участие </a:t>
            </a:r>
            <a:r>
              <a:rPr lang="ru-RU" sz="2000" b="1" i="1" dirty="0" smtClean="0"/>
              <a:t>в подобных мероприятиях ранее.</a:t>
            </a:r>
            <a:endParaRPr lang="ru-RU" sz="2000" b="1" i="1" dirty="0"/>
          </a:p>
        </p:txBody>
      </p:sp>
    </p:spTree>
    <p:extLst>
      <p:ext uri="{BB962C8B-B14F-4D97-AF65-F5344CB8AC3E}">
        <p14:creationId xmlns:p14="http://schemas.microsoft.com/office/powerpoint/2010/main" val="120929164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Рисунок 80"/>
          <p:cNvSpPr>
            <a:spLocks noGrp="1"/>
          </p:cNvSpPr>
          <p:nvPr>
            <p:ph type="pic" sz="quarter" idx="12"/>
          </p:nvPr>
        </p:nvSpPr>
        <p:spPr/>
      </p:sp>
      <p:sp>
        <p:nvSpPr>
          <p:cNvPr id="3" name="Номер слайда 2"/>
          <p:cNvSpPr>
            <a:spLocks noGrp="1"/>
          </p:cNvSpPr>
          <p:nvPr>
            <p:ph type="sldNum" sz="quarter" idx="4"/>
          </p:nvPr>
        </p:nvSpPr>
        <p:spPr>
          <a:xfrm>
            <a:off x="11753512" y="6484937"/>
            <a:ext cx="419776" cy="365125"/>
          </a:xfrm>
        </p:spPr>
        <p:txBody>
          <a:bodyPr rtlCol="0"/>
          <a:lstStyle/>
          <a:p>
            <a:pPr rtl="0"/>
            <a:fld id="{5AE1514C-5E56-4738-A1FF-4B1CFD2A3E36}" type="slidenum">
              <a:rPr lang="ru-RU" noProof="1" smtClean="0"/>
              <a:pPr rtl="0"/>
              <a:t>12</a:t>
            </a:fld>
            <a:endParaRPr lang="ru-RU" noProof="1"/>
          </a:p>
        </p:txBody>
      </p:sp>
      <p:sp>
        <p:nvSpPr>
          <p:cNvPr id="51" name="Прямоугольник 50"/>
          <p:cNvSpPr/>
          <p:nvPr/>
        </p:nvSpPr>
        <p:spPr>
          <a:xfrm>
            <a:off x="-2882" y="0"/>
            <a:ext cx="10412974" cy="6858000"/>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endParaRPr lang="ru-RU" noProof="1"/>
          </a:p>
        </p:txBody>
      </p:sp>
      <p:sp>
        <p:nvSpPr>
          <p:cNvPr id="20" name="Объект 19"/>
          <p:cNvSpPr>
            <a:spLocks noGrp="1"/>
          </p:cNvSpPr>
          <p:nvPr>
            <p:ph idx="18"/>
          </p:nvPr>
        </p:nvSpPr>
        <p:spPr>
          <a:xfrm>
            <a:off x="200297" y="169580"/>
            <a:ext cx="5538651" cy="646331"/>
          </a:xfrm>
        </p:spPr>
        <p:txBody>
          <a:bodyPr rtlCol="0"/>
          <a:lstStyle/>
          <a:p>
            <a:pPr rtl="0"/>
            <a:r>
              <a:rPr lang="ru-RU" sz="4000" noProof="1" smtClean="0">
                <a:latin typeface="Calibri" panose="020F0502020204030204" pitchFamily="34" charset="0"/>
                <a:cs typeface="Calibri" panose="020F0502020204030204" pitchFamily="34" charset="0"/>
              </a:rPr>
              <a:t>3. Генерация</a:t>
            </a:r>
            <a:endParaRPr lang="ru-RU" sz="4000" noProof="1">
              <a:latin typeface="Calibri" panose="020F0502020204030204" pitchFamily="34" charset="0"/>
              <a:cs typeface="Calibri" panose="020F0502020204030204" pitchFamily="34" charset="0"/>
            </a:endParaRPr>
          </a:p>
        </p:txBody>
      </p:sp>
      <p:sp>
        <p:nvSpPr>
          <p:cNvPr id="6" name="Текст 5"/>
          <p:cNvSpPr>
            <a:spLocks noGrp="1"/>
          </p:cNvSpPr>
          <p:nvPr>
            <p:ph type="body" sz="quarter" idx="11"/>
          </p:nvPr>
        </p:nvSpPr>
        <p:spPr>
          <a:xfrm>
            <a:off x="323351" y="815911"/>
            <a:ext cx="9229952" cy="757130"/>
          </a:xfrm>
        </p:spPr>
        <p:txBody>
          <a:bodyPr rtlCol="0"/>
          <a:lstStyle/>
          <a:p>
            <a:pPr algn="l">
              <a:spcAft>
                <a:spcPts val="1200"/>
              </a:spcAft>
            </a:pPr>
            <a:r>
              <a:rPr lang="ru-RU" sz="2400" noProof="1" smtClean="0">
                <a:solidFill>
                  <a:srgbClr val="FFFFFF"/>
                </a:solidFill>
              </a:rPr>
              <a:t>Собственно </a:t>
            </a:r>
            <a:r>
              <a:rPr lang="ru-RU" sz="2400" noProof="1">
                <a:solidFill>
                  <a:srgbClr val="FFFFFF"/>
                </a:solidFill>
              </a:rPr>
              <a:t>форсайт-сессия, которая включает в себя </a:t>
            </a:r>
            <a:r>
              <a:rPr lang="ru-RU" sz="2400" noProof="1">
                <a:solidFill>
                  <a:srgbClr val="FFFFFF"/>
                </a:solidFill>
              </a:rPr>
              <a:t>такие </a:t>
            </a:r>
            <a:r>
              <a:rPr lang="ru-RU" sz="2400" noProof="1" smtClean="0">
                <a:solidFill>
                  <a:srgbClr val="FFFFFF"/>
                </a:solidFill>
              </a:rPr>
              <a:t>эффективные </a:t>
            </a:r>
            <a:r>
              <a:rPr lang="ru-RU" sz="2400" noProof="1">
                <a:solidFill>
                  <a:srgbClr val="FFFFFF"/>
                </a:solidFill>
              </a:rPr>
              <a:t>инструменты групповой работы, </a:t>
            </a:r>
            <a:r>
              <a:rPr lang="ru-RU" sz="2400" noProof="1">
                <a:solidFill>
                  <a:srgbClr val="FFFFFF"/>
                </a:solidFill>
              </a:rPr>
              <a:t>как</a:t>
            </a:r>
            <a:r>
              <a:rPr lang="ru-RU" sz="2400" noProof="1" smtClean="0">
                <a:solidFill>
                  <a:srgbClr val="FFFFFF"/>
                </a:solidFill>
              </a:rPr>
              <a:t>:</a:t>
            </a:r>
            <a:endParaRPr lang="ru-RU" noProof="1">
              <a:solidFill>
                <a:schemeClr val="bg1"/>
              </a:solidFill>
            </a:endParaRPr>
          </a:p>
        </p:txBody>
      </p:sp>
      <p:sp>
        <p:nvSpPr>
          <p:cNvPr id="9" name="Текст 5"/>
          <p:cNvSpPr>
            <a:spLocks noGrp="1"/>
          </p:cNvSpPr>
          <p:nvPr>
            <p:ph type="body" sz="quarter" idx="11"/>
          </p:nvPr>
        </p:nvSpPr>
        <p:spPr>
          <a:xfrm>
            <a:off x="200297" y="1866228"/>
            <a:ext cx="7723515" cy="4521238"/>
          </a:xfrm>
        </p:spPr>
        <p:txBody>
          <a:bodyPr rtlCol="0"/>
          <a:lstStyle/>
          <a:p>
            <a:pPr marL="342900" lvl="3" indent="-342900" algn="l">
              <a:spcAft>
                <a:spcPts val="1200"/>
              </a:spcAft>
              <a:buFont typeface="Wingdings" panose="05000000000000000000" pitchFamily="2" charset="2"/>
              <a:buChar char="v"/>
            </a:pPr>
            <a:r>
              <a:rPr lang="ru-RU" sz="2200" noProof="1" smtClean="0">
                <a:solidFill>
                  <a:schemeClr val="bg1"/>
                </a:solidFill>
              </a:rPr>
              <a:t>мозговые </a:t>
            </a:r>
            <a:r>
              <a:rPr lang="ru-RU" sz="2200" noProof="1">
                <a:solidFill>
                  <a:schemeClr val="bg1"/>
                </a:solidFill>
              </a:rPr>
              <a:t>штурмы; </a:t>
            </a:r>
          </a:p>
          <a:p>
            <a:pPr marL="342900" lvl="3" indent="-342900" algn="l">
              <a:spcAft>
                <a:spcPts val="1200"/>
              </a:spcAft>
              <a:buFont typeface="Wingdings" panose="05000000000000000000" pitchFamily="2" charset="2"/>
              <a:buChar char="v"/>
            </a:pPr>
            <a:r>
              <a:rPr lang="ru-RU" sz="2200" noProof="1" smtClean="0">
                <a:solidFill>
                  <a:schemeClr val="bg1"/>
                </a:solidFill>
              </a:rPr>
              <a:t>проработка </a:t>
            </a:r>
            <a:r>
              <a:rPr lang="ru-RU" sz="2200" noProof="1">
                <a:solidFill>
                  <a:schemeClr val="bg1"/>
                </a:solidFill>
              </a:rPr>
              <a:t>сценариев (во время работы с картой); </a:t>
            </a:r>
          </a:p>
          <a:p>
            <a:pPr marL="342900" lvl="3" indent="-342900" algn="l">
              <a:spcAft>
                <a:spcPts val="1200"/>
              </a:spcAft>
              <a:buFont typeface="Wingdings" panose="05000000000000000000" pitchFamily="2" charset="2"/>
              <a:buChar char="v"/>
            </a:pPr>
            <a:r>
              <a:rPr lang="ru-RU" sz="2200" noProof="1" smtClean="0">
                <a:solidFill>
                  <a:schemeClr val="bg1"/>
                </a:solidFill>
              </a:rPr>
              <a:t>метод </a:t>
            </a:r>
            <a:r>
              <a:rPr lang="ru-RU" sz="2200" noProof="1">
                <a:solidFill>
                  <a:schemeClr val="bg1"/>
                </a:solidFill>
              </a:rPr>
              <a:t>свободных ассоциаций; </a:t>
            </a:r>
          </a:p>
          <a:p>
            <a:pPr marL="342900" lvl="3" indent="-342900" algn="l">
              <a:spcAft>
                <a:spcPts val="1200"/>
              </a:spcAft>
              <a:buFont typeface="Wingdings" panose="05000000000000000000" pitchFamily="2" charset="2"/>
              <a:buChar char="v"/>
            </a:pPr>
            <a:r>
              <a:rPr lang="ru-RU" sz="2200" noProof="1" smtClean="0">
                <a:solidFill>
                  <a:schemeClr val="bg1"/>
                </a:solidFill>
              </a:rPr>
              <a:t>экспертные </a:t>
            </a:r>
            <a:r>
              <a:rPr lang="ru-RU" sz="2200" noProof="1">
                <a:solidFill>
                  <a:schemeClr val="bg1"/>
                </a:solidFill>
              </a:rPr>
              <a:t>панели (которыми фактически частично является работа в группах); </a:t>
            </a:r>
          </a:p>
          <a:p>
            <a:pPr marL="342900" lvl="3" indent="-342900" algn="l">
              <a:spcAft>
                <a:spcPts val="1200"/>
              </a:spcAft>
              <a:buFont typeface="Wingdings" panose="05000000000000000000" pitchFamily="2" charset="2"/>
              <a:buChar char="v"/>
            </a:pPr>
            <a:r>
              <a:rPr lang="ru-RU" sz="2200" noProof="1" smtClean="0">
                <a:solidFill>
                  <a:schemeClr val="bg1"/>
                </a:solidFill>
              </a:rPr>
              <a:t>научная фантастика;</a:t>
            </a:r>
            <a:endParaRPr lang="ru-RU" sz="2200" noProof="1">
              <a:solidFill>
                <a:schemeClr val="bg1"/>
              </a:solidFill>
            </a:endParaRPr>
          </a:p>
          <a:p>
            <a:pPr marL="342900" lvl="3" indent="-342900" algn="l">
              <a:spcAft>
                <a:spcPts val="1200"/>
              </a:spcAft>
              <a:buFont typeface="Wingdings" panose="05000000000000000000" pitchFamily="2" charset="2"/>
              <a:buChar char="v"/>
            </a:pPr>
            <a:r>
              <a:rPr lang="ru-RU" sz="2200" noProof="1" smtClean="0">
                <a:solidFill>
                  <a:schemeClr val="bg1"/>
                </a:solidFill>
              </a:rPr>
              <a:t>опросы</a:t>
            </a:r>
            <a:r>
              <a:rPr lang="ru-RU" sz="2200" noProof="1">
                <a:solidFill>
                  <a:schemeClr val="bg1"/>
                </a:solidFill>
              </a:rPr>
              <a:t>, (правда, только в рамках модерируемой группы); </a:t>
            </a:r>
          </a:p>
          <a:p>
            <a:pPr marL="342900" lvl="3" indent="-342900" algn="l">
              <a:spcAft>
                <a:spcPts val="1200"/>
              </a:spcAft>
              <a:buFont typeface="Wingdings" panose="05000000000000000000" pitchFamily="2" charset="2"/>
              <a:buChar char="v"/>
            </a:pPr>
            <a:r>
              <a:rPr lang="ru-RU" sz="2200" noProof="1" smtClean="0">
                <a:solidFill>
                  <a:schemeClr val="bg1"/>
                </a:solidFill>
              </a:rPr>
              <a:t>верификация </a:t>
            </a:r>
            <a:r>
              <a:rPr lang="ru-RU" sz="2200" noProof="1">
                <a:solidFill>
                  <a:schemeClr val="bg1"/>
                </a:solidFill>
              </a:rPr>
              <a:t>результатов (карты) предыдущих  форсайт-сессий; </a:t>
            </a:r>
          </a:p>
          <a:p>
            <a:pPr marL="342900" lvl="3" indent="-342900" algn="l">
              <a:spcAft>
                <a:spcPts val="1200"/>
              </a:spcAft>
              <a:buFont typeface="Wingdings" panose="05000000000000000000" pitchFamily="2" charset="2"/>
              <a:buChar char="v"/>
            </a:pPr>
            <a:r>
              <a:rPr lang="ru-RU" sz="2200" noProof="1" smtClean="0">
                <a:solidFill>
                  <a:schemeClr val="bg1"/>
                </a:solidFill>
              </a:rPr>
              <a:t>голосование </a:t>
            </a:r>
            <a:r>
              <a:rPr lang="ru-RU" sz="2200" noProof="1">
                <a:solidFill>
                  <a:schemeClr val="bg1"/>
                </a:solidFill>
              </a:rPr>
              <a:t>участников сессии.</a:t>
            </a:r>
          </a:p>
        </p:txBody>
      </p:sp>
    </p:spTree>
    <p:extLst>
      <p:ext uri="{BB962C8B-B14F-4D97-AF65-F5344CB8AC3E}">
        <p14:creationId xmlns:p14="http://schemas.microsoft.com/office/powerpoint/2010/main" val="248822630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Рисунок 44"/>
          <p:cNvSpPr>
            <a:spLocks noGrp="1"/>
          </p:cNvSpPr>
          <p:nvPr>
            <p:ph type="pic" sz="quarter" idx="10"/>
          </p:nvPr>
        </p:nvSpPr>
        <p:spPr/>
      </p:sp>
      <p:sp>
        <p:nvSpPr>
          <p:cNvPr id="2" name="Номер слайда 1"/>
          <p:cNvSpPr>
            <a:spLocks noGrp="1"/>
          </p:cNvSpPr>
          <p:nvPr>
            <p:ph type="sldNum" sz="quarter" idx="4"/>
          </p:nvPr>
        </p:nvSpPr>
        <p:spPr>
          <a:xfrm>
            <a:off x="11786072" y="6492875"/>
            <a:ext cx="393567" cy="365125"/>
          </a:xfrm>
        </p:spPr>
        <p:txBody>
          <a:bodyPr rtlCol="0"/>
          <a:lstStyle/>
          <a:p>
            <a:pPr rtl="0"/>
            <a:fld id="{5AE1514C-5E56-4738-A1FF-4B1CFD2A3E36}" type="slidenum">
              <a:rPr lang="ru-RU" noProof="1" smtClean="0"/>
              <a:pPr rtl="0"/>
              <a:t>13</a:t>
            </a:fld>
            <a:endParaRPr lang="ru-RU" noProof="1"/>
          </a:p>
        </p:txBody>
      </p:sp>
      <p:sp>
        <p:nvSpPr>
          <p:cNvPr id="7" name="Текст 6"/>
          <p:cNvSpPr>
            <a:spLocks noGrp="1"/>
          </p:cNvSpPr>
          <p:nvPr>
            <p:ph type="body" sz="quarter" idx="11"/>
          </p:nvPr>
        </p:nvSpPr>
        <p:spPr>
          <a:xfrm>
            <a:off x="-34" y="923160"/>
            <a:ext cx="6129338" cy="2464474"/>
          </a:xfrm>
        </p:spPr>
        <p:txBody>
          <a:bodyPr rtlCol="0"/>
          <a:lstStyle/>
          <a:p>
            <a:pPr lvl="1"/>
            <a:r>
              <a:rPr lang="ru-RU" sz="2400" noProof="1"/>
              <a:t>Общественный </a:t>
            </a:r>
            <a:r>
              <a:rPr lang="ru-RU" sz="2400" noProof="1"/>
              <a:t>формат </a:t>
            </a:r>
            <a:r>
              <a:rPr lang="ru-RU" sz="2400" noProof="1" smtClean="0"/>
              <a:t>проведения </a:t>
            </a:r>
            <a:r>
              <a:rPr lang="ru-RU" sz="2400" noProof="1"/>
              <a:t>форсайт-сессии является естественным  для RF-подхода. Наиболее частым </a:t>
            </a:r>
            <a:r>
              <a:rPr lang="ru-RU" sz="2400" noProof="1"/>
              <a:t>результатом </a:t>
            </a:r>
            <a:r>
              <a:rPr lang="ru-RU" sz="2400" noProof="1" smtClean="0"/>
              <a:t>форсайт-сессии </a:t>
            </a:r>
            <a:r>
              <a:rPr lang="ru-RU" sz="2400" noProof="1"/>
              <a:t>служит </a:t>
            </a:r>
            <a:r>
              <a:rPr lang="ru-RU" sz="2400" noProof="1"/>
              <a:t>набор </a:t>
            </a:r>
            <a:r>
              <a:rPr lang="ru-RU" sz="2400" noProof="1" smtClean="0"/>
              <a:t>инициатив </a:t>
            </a:r>
            <a:r>
              <a:rPr lang="ru-RU" sz="2400" noProof="1"/>
              <a:t>(проектов изменений), которые могут </a:t>
            </a:r>
            <a:r>
              <a:rPr lang="ru-RU" sz="2400" noProof="1"/>
              <a:t>быть </a:t>
            </a:r>
            <a:r>
              <a:rPr lang="ru-RU" sz="2400" noProof="1" smtClean="0"/>
              <a:t>представлены </a:t>
            </a:r>
            <a:r>
              <a:rPr lang="ru-RU" sz="2400" noProof="1"/>
              <a:t>в </a:t>
            </a:r>
            <a:r>
              <a:rPr lang="ru-RU" sz="2400" noProof="1"/>
              <a:t>виде </a:t>
            </a:r>
            <a:r>
              <a:rPr lang="ru-RU" sz="2400" noProof="1" smtClean="0"/>
              <a:t>дорожных </a:t>
            </a:r>
            <a:r>
              <a:rPr lang="ru-RU" sz="2400" noProof="1"/>
              <a:t>карт</a:t>
            </a:r>
            <a:r>
              <a:rPr lang="ru-RU" sz="2400" noProof="1" smtClean="0"/>
              <a:t>. </a:t>
            </a:r>
          </a:p>
          <a:p>
            <a:pPr lvl="1" rtl="0"/>
            <a:endParaRPr lang="ru-RU" noProof="1"/>
          </a:p>
        </p:txBody>
      </p:sp>
      <p:sp>
        <p:nvSpPr>
          <p:cNvPr id="13" name="Объект 12"/>
          <p:cNvSpPr>
            <a:spLocks noGrp="1"/>
          </p:cNvSpPr>
          <p:nvPr>
            <p:ph idx="18"/>
          </p:nvPr>
        </p:nvSpPr>
        <p:spPr>
          <a:xfrm>
            <a:off x="504332" y="227511"/>
            <a:ext cx="5120640" cy="535531"/>
          </a:xfrm>
        </p:spPr>
        <p:txBody>
          <a:bodyPr rtlCol="0"/>
          <a:lstStyle/>
          <a:p>
            <a:r>
              <a:rPr lang="ru-RU" sz="3200" dirty="0" smtClean="0"/>
              <a:t>4. Действия </a:t>
            </a:r>
            <a:r>
              <a:rPr lang="ru-RU" sz="3200" dirty="0"/>
              <a:t>(</a:t>
            </a:r>
            <a:r>
              <a:rPr lang="ru-RU" sz="3200" dirty="0"/>
              <a:t>аction)</a:t>
            </a:r>
            <a:endParaRPr lang="ru-RU" sz="3200" noProof="1"/>
          </a:p>
        </p:txBody>
      </p:sp>
      <p:sp>
        <p:nvSpPr>
          <p:cNvPr id="4" name="Прямоугольник 3"/>
          <p:cNvSpPr/>
          <p:nvPr/>
        </p:nvSpPr>
        <p:spPr>
          <a:xfrm>
            <a:off x="251783" y="3706724"/>
            <a:ext cx="5443623" cy="2246769"/>
          </a:xfrm>
          <a:prstGeom prst="rect">
            <a:avLst/>
          </a:prstGeom>
        </p:spPr>
        <p:txBody>
          <a:bodyPr wrap="square">
            <a:spAutoFit/>
          </a:bodyPr>
          <a:lstStyle/>
          <a:p>
            <a:pPr marL="0" lvl="3"/>
            <a:r>
              <a:rPr lang="ru-RU" sz="2000" b="1" noProof="1"/>
              <a:t>Отслеживание этой активности, поддержка с помощью IT-инструментов, работы модераторов, предоставление площадки для коммуникации является важной составляющей форсайта, фактически единственным залогом того, что результаты сессии не будут забыты.</a:t>
            </a:r>
            <a:endParaRPr lang="ru-RU" sz="2000" b="1" noProof="1"/>
          </a:p>
        </p:txBody>
      </p:sp>
    </p:spTree>
    <p:extLst>
      <p:ext uri="{BB962C8B-B14F-4D97-AF65-F5344CB8AC3E}">
        <p14:creationId xmlns:p14="http://schemas.microsoft.com/office/powerpoint/2010/main" val="321123089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Рисунок 18"/>
          <p:cNvSpPr>
            <a:spLocks noGrp="1"/>
          </p:cNvSpPr>
          <p:nvPr>
            <p:ph type="pic" sz="quarter" idx="10"/>
          </p:nvPr>
        </p:nvSpPr>
        <p:spPr/>
      </p:sp>
      <p:sp>
        <p:nvSpPr>
          <p:cNvPr id="2" name="Номер слайда 1"/>
          <p:cNvSpPr>
            <a:spLocks noGrp="1"/>
          </p:cNvSpPr>
          <p:nvPr>
            <p:ph type="sldNum" sz="quarter" idx="4"/>
          </p:nvPr>
        </p:nvSpPr>
        <p:spPr>
          <a:xfrm>
            <a:off x="11657818" y="6484937"/>
            <a:ext cx="533348" cy="365125"/>
          </a:xfrm>
        </p:spPr>
        <p:txBody>
          <a:bodyPr rtlCol="0"/>
          <a:lstStyle/>
          <a:p>
            <a:pPr rtl="0"/>
            <a:fld id="{5AE1514C-5E56-4738-A1FF-4B1CFD2A3E36}" type="slidenum">
              <a:rPr lang="ru-RU" noProof="1" smtClean="0"/>
              <a:pPr rtl="0"/>
              <a:t>14</a:t>
            </a:fld>
            <a:endParaRPr lang="ru-RU" noProof="1"/>
          </a:p>
        </p:txBody>
      </p:sp>
      <p:sp>
        <p:nvSpPr>
          <p:cNvPr id="11" name="Текст 10"/>
          <p:cNvSpPr>
            <a:spLocks noGrp="1"/>
          </p:cNvSpPr>
          <p:nvPr>
            <p:ph type="body" sz="quarter" idx="11"/>
          </p:nvPr>
        </p:nvSpPr>
        <p:spPr>
          <a:xfrm>
            <a:off x="6165668" y="1792543"/>
            <a:ext cx="6096000" cy="4585871"/>
          </a:xfrm>
        </p:spPr>
        <p:txBody>
          <a:bodyPr rtlCol="0"/>
          <a:lstStyle/>
          <a:p>
            <a:pPr marL="342900" indent="-342900" algn="l">
              <a:lnSpc>
                <a:spcPct val="80000"/>
              </a:lnSpc>
              <a:spcBef>
                <a:spcPts val="0"/>
              </a:spcBef>
              <a:spcAft>
                <a:spcPts val="1200"/>
              </a:spcAft>
              <a:buFont typeface="Wingdings" panose="05000000000000000000" pitchFamily="2" charset="2"/>
              <a:buChar char="Ø"/>
            </a:pPr>
            <a:r>
              <a:rPr lang="ru-RU" sz="2000" noProof="1" smtClean="0"/>
              <a:t>проектирование </a:t>
            </a:r>
            <a:r>
              <a:rPr lang="ru-RU" sz="2000" noProof="1"/>
              <a:t>каждой форсайт-сессии требует от команды организаторов (модераторов) ревизии имеющихся у них в наличии инструментов, их применимости в конкретной ситуации, а значит, осознанного пользования методикой; </a:t>
            </a:r>
          </a:p>
          <a:p>
            <a:pPr marL="342900" indent="-342900" algn="l">
              <a:lnSpc>
                <a:spcPct val="80000"/>
              </a:lnSpc>
              <a:spcBef>
                <a:spcPts val="0"/>
              </a:spcBef>
              <a:spcAft>
                <a:spcPts val="1200"/>
              </a:spcAft>
              <a:buFont typeface="Wingdings" panose="05000000000000000000" pitchFamily="2" charset="2"/>
              <a:buChar char="Ø"/>
            </a:pPr>
            <a:r>
              <a:rPr lang="ru-RU" sz="2000" noProof="1" smtClean="0"/>
              <a:t>рефлексия </a:t>
            </a:r>
            <a:r>
              <a:rPr lang="ru-RU" sz="2000" noProof="1"/>
              <a:t>как обязательный элемент работы требует анализа, фиксации и публикации методических находок и доработок, полученных в ходе </a:t>
            </a:r>
            <a:r>
              <a:rPr lang="ru-RU" sz="2000" noProof="1"/>
              <a:t>отдельной </a:t>
            </a:r>
            <a:r>
              <a:rPr lang="ru-RU" sz="2000" noProof="1" smtClean="0"/>
              <a:t>форсайт-сессии</a:t>
            </a:r>
            <a:r>
              <a:rPr lang="ru-RU" sz="2000" noProof="1"/>
              <a:t>; </a:t>
            </a:r>
          </a:p>
          <a:p>
            <a:pPr marL="342900" indent="-342900" algn="l">
              <a:lnSpc>
                <a:spcPct val="80000"/>
              </a:lnSpc>
              <a:spcBef>
                <a:spcPts val="0"/>
              </a:spcBef>
              <a:spcAft>
                <a:spcPts val="1200"/>
              </a:spcAft>
              <a:buFont typeface="Wingdings" panose="05000000000000000000" pitchFamily="2" charset="2"/>
              <a:buChar char="Ø"/>
            </a:pPr>
            <a:r>
              <a:rPr lang="ru-RU" sz="2000" noProof="1" smtClean="0"/>
              <a:t>регулярное </a:t>
            </a:r>
            <a:r>
              <a:rPr lang="ru-RU" sz="2000" noProof="1"/>
              <a:t>обновление  карты будущего —  отдельный и очень важный инструмент в задачах управления большими системами (например, карта будущего форсайта образования пересматривается и обновляется ежегодно).</a:t>
            </a:r>
            <a:endParaRPr lang="ru-RU" sz="2000" noProof="1"/>
          </a:p>
        </p:txBody>
      </p:sp>
      <p:sp>
        <p:nvSpPr>
          <p:cNvPr id="8" name="Текст 7"/>
          <p:cNvSpPr>
            <a:spLocks noGrp="1"/>
          </p:cNvSpPr>
          <p:nvPr>
            <p:ph type="body" sz="quarter" idx="19"/>
          </p:nvPr>
        </p:nvSpPr>
        <p:spPr>
          <a:xfrm>
            <a:off x="6248400" y="703014"/>
            <a:ext cx="5791200" cy="1089529"/>
          </a:xfrm>
        </p:spPr>
        <p:txBody>
          <a:bodyPr rtlCol="0"/>
          <a:lstStyle/>
          <a:p>
            <a:r>
              <a:rPr lang="ru-RU" sz="2400" noProof="1"/>
              <a:t>В Rapid Foresight заложено сразу несколько инструментов постоянного обновления методики, а именно: </a:t>
            </a:r>
            <a:endParaRPr lang="ru-RU" sz="2400" noProof="1"/>
          </a:p>
        </p:txBody>
      </p:sp>
      <p:sp>
        <p:nvSpPr>
          <p:cNvPr id="20" name="Объект 19"/>
          <p:cNvSpPr>
            <a:spLocks noGrp="1"/>
          </p:cNvSpPr>
          <p:nvPr>
            <p:ph idx="18"/>
          </p:nvPr>
        </p:nvSpPr>
        <p:spPr>
          <a:xfrm>
            <a:off x="6284510" y="140426"/>
            <a:ext cx="5718980" cy="535531"/>
          </a:xfrm>
        </p:spPr>
        <p:txBody>
          <a:bodyPr rtlCol="0"/>
          <a:lstStyle/>
          <a:p>
            <a:r>
              <a:rPr lang="ru-RU" sz="3200" noProof="1"/>
              <a:t>5</a:t>
            </a:r>
            <a:r>
              <a:rPr lang="ru-RU" sz="3200" noProof="1"/>
              <a:t>. </a:t>
            </a:r>
            <a:r>
              <a:rPr lang="ru-RU" sz="3200" noProof="1" smtClean="0"/>
              <a:t>Обновление </a:t>
            </a:r>
            <a:r>
              <a:rPr lang="ru-RU" sz="3200" noProof="1"/>
              <a:t>(</a:t>
            </a:r>
            <a:r>
              <a:rPr lang="en-US" sz="3200" noProof="1"/>
              <a:t>renewal)</a:t>
            </a:r>
            <a:endParaRPr lang="ru-RU" sz="3200" noProof="1"/>
          </a:p>
        </p:txBody>
      </p:sp>
      <p:sp>
        <p:nvSpPr>
          <p:cNvPr id="7" name="Прямоугольник 6"/>
          <p:cNvSpPr/>
          <p:nvPr/>
        </p:nvSpPr>
        <p:spPr>
          <a:xfrm>
            <a:off x="0"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Tree>
    <p:extLst>
      <p:ext uri="{BB962C8B-B14F-4D97-AF65-F5344CB8AC3E}">
        <p14:creationId xmlns:p14="http://schemas.microsoft.com/office/powerpoint/2010/main" val="217791821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quarter" idx="10"/>
          </p:nvPr>
        </p:nvSpPr>
        <p:spPr>
          <a:xfrm>
            <a:off x="3923323" y="86264"/>
            <a:ext cx="4376615" cy="1200329"/>
          </a:xfrm>
        </p:spPr>
        <p:txBody>
          <a:bodyPr rtlCol="0"/>
          <a:lstStyle/>
          <a:p>
            <a:r>
              <a:rPr lang="ru-RU" noProof="1"/>
              <a:t>Сессия Rapid Foresight состоит из трех проекций, совмещение которых и дает полную, объемную картину будущего:</a:t>
            </a:r>
            <a:endParaRPr lang="ru-RU" noProof="1"/>
          </a:p>
        </p:txBody>
      </p:sp>
      <p:sp>
        <p:nvSpPr>
          <p:cNvPr id="12" name="Текст 11"/>
          <p:cNvSpPr>
            <a:spLocks noGrp="1"/>
          </p:cNvSpPr>
          <p:nvPr>
            <p:ph type="body" sz="quarter" idx="12"/>
          </p:nvPr>
        </p:nvSpPr>
        <p:spPr>
          <a:xfrm>
            <a:off x="5873350" y="1007413"/>
            <a:ext cx="519693" cy="1200329"/>
          </a:xfrm>
        </p:spPr>
        <p:txBody>
          <a:bodyPr rtlCol="0"/>
          <a:lstStyle/>
          <a:p>
            <a:pPr rtl="0"/>
            <a:r>
              <a:rPr lang="ru-RU" noProof="1"/>
              <a:t>!</a:t>
            </a:r>
          </a:p>
        </p:txBody>
      </p:sp>
      <p:graphicFrame>
        <p:nvGraphicFramePr>
          <p:cNvPr id="6" name="Схема 5"/>
          <p:cNvGraphicFramePr/>
          <p:nvPr>
            <p:extLst>
              <p:ext uri="{D42A27DB-BD31-4B8C-83A1-F6EECF244321}">
                <p14:modId xmlns:p14="http://schemas.microsoft.com/office/powerpoint/2010/main" val="2782027072"/>
              </p:ext>
            </p:extLst>
          </p:nvPr>
        </p:nvGraphicFramePr>
        <p:xfrm>
          <a:off x="368663" y="1207346"/>
          <a:ext cx="115969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079039"/>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p:cNvSpPr>
            <a:spLocks noGrp="1"/>
          </p:cNvSpPr>
          <p:nvPr>
            <p:ph type="body" sz="quarter" idx="13"/>
          </p:nvPr>
        </p:nvSpPr>
        <p:spPr>
          <a:xfrm>
            <a:off x="2615475" y="869407"/>
            <a:ext cx="9445896" cy="867930"/>
          </a:xfrm>
        </p:spPr>
        <p:txBody>
          <a:bodyPr rtlCol="0"/>
          <a:lstStyle/>
          <a:p>
            <a:r>
              <a:rPr lang="ru-RU" sz="2800" b="1" noProof="1" smtClean="0">
                <a:solidFill>
                  <a:srgbClr val="FDC6B5"/>
                </a:solidFill>
              </a:rPr>
              <a:t>	</a:t>
            </a:r>
            <a:r>
              <a:rPr lang="ru-RU" sz="2800" b="1" noProof="1" smtClean="0">
                <a:solidFill>
                  <a:srgbClr val="FDC6B5"/>
                </a:solidFill>
              </a:rPr>
              <a:t>Подготовка </a:t>
            </a:r>
            <a:r>
              <a:rPr lang="ru-RU" sz="2800" b="1" noProof="1">
                <a:solidFill>
                  <a:srgbClr val="FDC6B5"/>
                </a:solidFill>
              </a:rPr>
              <a:t>и проведение форсайт-сессии подразумевает выделение следующих ролей:</a:t>
            </a:r>
            <a:endParaRPr lang="ru-RU" sz="2800" noProof="1">
              <a:solidFill>
                <a:srgbClr val="FDC6B5"/>
              </a:solidFill>
            </a:endParaRPr>
          </a:p>
        </p:txBody>
      </p:sp>
      <p:sp>
        <p:nvSpPr>
          <p:cNvPr id="2" name="Номер слайда 1"/>
          <p:cNvSpPr>
            <a:spLocks noGrp="1"/>
          </p:cNvSpPr>
          <p:nvPr>
            <p:ph type="sldNum" sz="quarter" idx="4294967295"/>
          </p:nvPr>
        </p:nvSpPr>
        <p:spPr>
          <a:xfrm>
            <a:off x="11760200" y="6465888"/>
            <a:ext cx="431800" cy="365125"/>
          </a:xfrm>
          <a:prstGeom prst="rect">
            <a:avLst/>
          </a:prstGeom>
        </p:spPr>
        <p:txBody>
          <a:bodyPr rtlCol="0"/>
          <a:lstStyle/>
          <a:p>
            <a:pPr rtl="0"/>
            <a:fld id="{5AE1514C-5E56-4738-A1FF-4B1CFD2A3E36}" type="slidenum">
              <a:rPr lang="ru-RU" noProof="1" dirty="0" smtClean="0"/>
              <a:pPr rtl="0"/>
              <a:t>16</a:t>
            </a:fld>
            <a:endParaRPr lang="ru-RU" noProof="1"/>
          </a:p>
        </p:txBody>
      </p:sp>
      <p:sp>
        <p:nvSpPr>
          <p:cNvPr id="9" name="Надпись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ru-RU" sz="2800" noProof="1">
              <a:solidFill>
                <a:schemeClr val="tx2">
                  <a:lumMod val="50000"/>
                </a:schemeClr>
              </a:solidFill>
            </a:endParaRPr>
          </a:p>
        </p:txBody>
      </p:sp>
      <p:sp>
        <p:nvSpPr>
          <p:cNvPr id="4" name="Прямоугольник 3"/>
          <p:cNvSpPr/>
          <p:nvPr/>
        </p:nvSpPr>
        <p:spPr>
          <a:xfrm>
            <a:off x="3048000" y="53213"/>
            <a:ext cx="8839200" cy="590931"/>
          </a:xfrm>
          <a:prstGeom prst="rect">
            <a:avLst/>
          </a:prstGeom>
        </p:spPr>
        <p:txBody>
          <a:bodyPr wrap="square">
            <a:spAutoFit/>
          </a:bodyPr>
          <a:lstStyle/>
          <a:p>
            <a:pPr lvl="0" algn="ctr">
              <a:lnSpc>
                <a:spcPct val="90000"/>
              </a:lnSpc>
              <a:spcBef>
                <a:spcPts val="1000"/>
              </a:spcBef>
            </a:pPr>
            <a:r>
              <a:rPr lang="ru-RU" sz="3600" b="1" spc="300" noProof="1">
                <a:gradFill>
                  <a:gsLst>
                    <a:gs pos="0">
                      <a:srgbClr val="75D1FF">
                        <a:lumMod val="5000"/>
                        <a:lumOff val="95000"/>
                      </a:srgbClr>
                    </a:gs>
                    <a:gs pos="100000">
                      <a:srgbClr val="FFFFFF"/>
                    </a:gs>
                  </a:gsLst>
                  <a:lin ang="5400000" scaled="1"/>
                </a:gradFill>
                <a:cs typeface="Segoe UI Semilight" panose="020B0402040204020203" pitchFamily="34" charset="0"/>
              </a:rPr>
              <a:t>3. Команда форсайт-сессии</a:t>
            </a:r>
          </a:p>
        </p:txBody>
      </p:sp>
      <p:graphicFrame>
        <p:nvGraphicFramePr>
          <p:cNvPr id="5" name="Схема 4"/>
          <p:cNvGraphicFramePr/>
          <p:nvPr>
            <p:extLst>
              <p:ext uri="{D42A27DB-BD31-4B8C-83A1-F6EECF244321}">
                <p14:modId xmlns:p14="http://schemas.microsoft.com/office/powerpoint/2010/main" val="3728457211"/>
              </p:ext>
            </p:extLst>
          </p:nvPr>
        </p:nvGraphicFramePr>
        <p:xfrm>
          <a:off x="629920" y="1803677"/>
          <a:ext cx="11130280" cy="2367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3091171611"/>
              </p:ext>
            </p:extLst>
          </p:nvPr>
        </p:nvGraphicFramePr>
        <p:xfrm>
          <a:off x="629920" y="3967155"/>
          <a:ext cx="11130280" cy="23677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162523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940740" y="0"/>
            <a:ext cx="4376615" cy="1421928"/>
          </a:xfrm>
        </p:spPr>
        <p:txBody>
          <a:bodyPr/>
          <a:lstStyle/>
          <a:p>
            <a:r>
              <a:rPr lang="ru-RU" sz="2400" dirty="0"/>
              <a:t>В практике </a:t>
            </a:r>
            <a:r>
              <a:rPr lang="ru-RU" sz="2400" dirty="0" err="1"/>
              <a:t>форсайт</a:t>
            </a:r>
            <a:r>
              <a:rPr lang="ru-RU" sz="2400" dirty="0"/>
              <a:t>-сессий один человек реализует чаще всего несколько ролей</a:t>
            </a:r>
          </a:p>
        </p:txBody>
      </p:sp>
      <p:sp>
        <p:nvSpPr>
          <p:cNvPr id="5" name="Текст 4"/>
          <p:cNvSpPr>
            <a:spLocks noGrp="1"/>
          </p:cNvSpPr>
          <p:nvPr>
            <p:ph type="body" sz="quarter" idx="12"/>
          </p:nvPr>
        </p:nvSpPr>
        <p:spPr>
          <a:xfrm>
            <a:off x="4947473" y="1138041"/>
            <a:ext cx="2363147" cy="1200329"/>
          </a:xfrm>
        </p:spPr>
        <p:txBody>
          <a:bodyPr/>
          <a:lstStyle/>
          <a:p>
            <a:r>
              <a:rPr lang="ru-RU" dirty="0" smtClean="0"/>
              <a:t>+++</a:t>
            </a:r>
            <a:endParaRPr lang="ru-RU" dirty="0"/>
          </a:p>
        </p:txBody>
      </p:sp>
      <p:sp>
        <p:nvSpPr>
          <p:cNvPr id="6" name="Прямоугольник 5"/>
          <p:cNvSpPr/>
          <p:nvPr/>
        </p:nvSpPr>
        <p:spPr>
          <a:xfrm>
            <a:off x="383177" y="2119013"/>
            <a:ext cx="11652068" cy="4578689"/>
          </a:xfrm>
          <a:prstGeom prst="rect">
            <a:avLst/>
          </a:prstGeom>
        </p:spPr>
        <p:txBody>
          <a:bodyPr wrap="square">
            <a:spAutoFit/>
          </a:bodyPr>
          <a:lstStyle/>
          <a:p>
            <a:pPr>
              <a:lnSpc>
                <a:spcPct val="107000"/>
              </a:lnSpc>
              <a:spcAft>
                <a:spcPts val="800"/>
              </a:spcAft>
            </a:pPr>
            <a:r>
              <a:rPr lang="ru-RU"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Держатель коммуникации с заказчиком </a:t>
            </a:r>
            <a:r>
              <a:rPr lang="ru-RU" sz="2000" dirty="0">
                <a:latin typeface="Calibri" panose="020F0502020204030204" pitchFamily="34" charset="0"/>
                <a:ea typeface="Calibri" panose="020F0502020204030204" pitchFamily="34" charset="0"/>
                <a:cs typeface="Times New Roman" panose="02020603050405020304" pitchFamily="18" charset="0"/>
              </a:rPr>
              <a:t>устанавливает контакт с заказчиком и проясняет ожидаемые результаты </a:t>
            </a:r>
            <a:r>
              <a:rPr lang="ru-RU" sz="2000" dirty="0" err="1">
                <a:latin typeface="Calibri" panose="020F0502020204030204" pitchFamily="34" charset="0"/>
                <a:ea typeface="Calibri" panose="020F0502020204030204" pitchFamily="34" charset="0"/>
                <a:cs typeface="Times New Roman" panose="02020603050405020304" pitchFamily="18" charset="0"/>
              </a:rPr>
              <a:t>форсайт</a:t>
            </a:r>
            <a:r>
              <a:rPr lang="ru-RU" sz="2000" dirty="0">
                <a:latin typeface="Calibri" panose="020F0502020204030204" pitchFamily="34" charset="0"/>
                <a:ea typeface="Calibri" panose="020F0502020204030204" pitchFamily="34" charset="0"/>
                <a:cs typeface="Times New Roman" panose="02020603050405020304" pitchFamily="18" charset="0"/>
              </a:rPr>
              <a:t>-сессии, контекст, в который данный результат должен быть вписан, условия проведения сессии и карту заинтересованных субъектов. Также он отвечает за результат сессии перед заказчиком.</a:t>
            </a:r>
          </a:p>
          <a:p>
            <a:pPr>
              <a:lnSpc>
                <a:spcPct val="107000"/>
              </a:lnSpc>
              <a:spcAft>
                <a:spcPts val="800"/>
              </a:spcAft>
            </a:pPr>
            <a:r>
              <a:rPr lang="ru-RU"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Ведущий</a:t>
            </a:r>
            <a:r>
              <a:rPr lang="ru-RU" sz="2000" dirty="0">
                <a:latin typeface="Calibri" panose="020F0502020204030204" pitchFamily="34" charset="0"/>
                <a:ea typeface="Calibri" panose="020F0502020204030204" pitchFamily="34" charset="0"/>
                <a:cs typeface="Times New Roman" panose="02020603050405020304" pitchFamily="18" charset="0"/>
              </a:rPr>
              <a:t> сессии совместно с модераторами проектирует </a:t>
            </a:r>
            <a:r>
              <a:rPr lang="ru-RU" sz="2000" dirty="0" err="1">
                <a:latin typeface="Calibri" panose="020F0502020204030204" pitchFamily="34" charset="0"/>
                <a:ea typeface="Calibri" panose="020F0502020204030204" pitchFamily="34" charset="0"/>
                <a:cs typeface="Times New Roman" panose="02020603050405020304" pitchFamily="18" charset="0"/>
              </a:rPr>
              <a:t>форсайт</a:t>
            </a:r>
            <a:r>
              <a:rPr lang="ru-RU" sz="2000" dirty="0">
                <a:latin typeface="Calibri" panose="020F0502020204030204" pitchFamily="34" charset="0"/>
                <a:ea typeface="Calibri" panose="020F0502020204030204" pitchFamily="34" charset="0"/>
                <a:cs typeface="Times New Roman" panose="02020603050405020304" pitchFamily="18" charset="0"/>
              </a:rPr>
              <a:t>-сессию, адаптируя ее под конкретную цель, предмет, сроки, тематику, состав экспертов-участников и задачи заказчика. Ведущий сессии имеет решающее слово в спорных моментах при подготовке проекта сессии. Ведущий проводит установочную сессию для всех команд </a:t>
            </a:r>
            <a:r>
              <a:rPr lang="ru-RU" sz="2000" dirty="0" err="1">
                <a:latin typeface="Calibri" panose="020F0502020204030204" pitchFamily="34" charset="0"/>
                <a:ea typeface="Calibri" panose="020F0502020204030204" pitchFamily="34" charset="0"/>
                <a:cs typeface="Times New Roman" panose="02020603050405020304" pitchFamily="18" charset="0"/>
              </a:rPr>
              <a:t>форсайт</a:t>
            </a:r>
            <a:r>
              <a:rPr lang="ru-RU" sz="2000" dirty="0">
                <a:latin typeface="Calibri" panose="020F0502020204030204" pitchFamily="34" charset="0"/>
                <a:ea typeface="Calibri" panose="020F0502020204030204" pitchFamily="34" charset="0"/>
                <a:cs typeface="Times New Roman" panose="02020603050405020304" pitchFamily="18" charset="0"/>
              </a:rPr>
              <a:t>-сессии, в которой объясняет план мероприятия, </a:t>
            </a:r>
            <a:r>
              <a:rPr lang="ru-RU" sz="2000" dirty="0" smtClean="0">
                <a:latin typeface="Calibri" panose="020F0502020204030204" pitchFamily="34" charset="0"/>
                <a:ea typeface="Calibri" panose="020F0502020204030204" pitchFamily="34" charset="0"/>
                <a:cs typeface="Times New Roman" panose="02020603050405020304" pitchFamily="18" charset="0"/>
              </a:rPr>
              <a:t>задачи и </a:t>
            </a:r>
            <a:r>
              <a:rPr lang="ru-RU" sz="2000" dirty="0">
                <a:latin typeface="Calibri" panose="020F0502020204030204" pitchFamily="34" charset="0"/>
                <a:ea typeface="Calibri" panose="020F0502020204030204" pitchFamily="34" charset="0"/>
                <a:cs typeface="Times New Roman" panose="02020603050405020304" pitchFamily="18" charset="0"/>
              </a:rPr>
              <a:t>т.д.</a:t>
            </a:r>
          </a:p>
          <a:p>
            <a:pPr>
              <a:lnSpc>
                <a:spcPct val="107000"/>
              </a:lnSpc>
              <a:spcAft>
                <a:spcPts val="800"/>
              </a:spcAft>
            </a:pPr>
            <a:r>
              <a:rPr lang="ru-RU"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Визуализатор</a:t>
            </a:r>
            <a:r>
              <a:rPr lang="ru-RU" sz="2000" dirty="0">
                <a:latin typeface="Calibri" panose="020F0502020204030204" pitchFamily="34" charset="0"/>
                <a:ea typeface="Calibri" panose="020F0502020204030204" pitchFamily="34" charset="0"/>
                <a:cs typeface="Times New Roman" panose="02020603050405020304" pitchFamily="18" charset="0"/>
              </a:rPr>
              <a:t> работает с содержанием сессии и представляет его в удобной для дальнейшей работы форме. Это могут быть подготовленные электронные презентации, интерактивные панели, схемы, </a:t>
            </a:r>
            <a:r>
              <a:rPr lang="ru-RU" sz="2000" dirty="0" err="1">
                <a:latin typeface="Calibri" panose="020F0502020204030204" pitchFamily="34" charset="0"/>
                <a:ea typeface="Calibri" panose="020F0502020204030204" pitchFamily="34" charset="0"/>
                <a:cs typeface="Times New Roman" panose="02020603050405020304" pitchFamily="18" charset="0"/>
              </a:rPr>
              <a:t>скрайбинг</a:t>
            </a:r>
            <a:r>
              <a:rPr lang="ru-RU" sz="2000" dirty="0">
                <a:latin typeface="Calibri" panose="020F0502020204030204" pitchFamily="34" charset="0"/>
                <a:ea typeface="Calibri" panose="020F0502020204030204" pitchFamily="34" charset="0"/>
                <a:cs typeface="Times New Roman" panose="02020603050405020304" pitchFamily="18" charset="0"/>
              </a:rPr>
              <a:t> и другие формы. Визуализатор может быть задействован как по ходу </a:t>
            </a:r>
            <a:r>
              <a:rPr lang="ru-RU" sz="2000" dirty="0" err="1">
                <a:latin typeface="Calibri" panose="020F0502020204030204" pitchFamily="34" charset="0"/>
                <a:ea typeface="Calibri" panose="020F0502020204030204" pitchFamily="34" charset="0"/>
                <a:cs typeface="Times New Roman" panose="02020603050405020304" pitchFamily="18" charset="0"/>
              </a:rPr>
              <a:t>форсайт</a:t>
            </a:r>
            <a:r>
              <a:rPr lang="ru-RU" sz="2000" dirty="0">
                <a:latin typeface="Calibri" panose="020F0502020204030204" pitchFamily="34" charset="0"/>
                <a:ea typeface="Calibri" panose="020F0502020204030204" pitchFamily="34" charset="0"/>
                <a:cs typeface="Times New Roman" panose="02020603050405020304" pitchFamily="18" charset="0"/>
              </a:rPr>
              <a:t>-сессии для промежуточных сборок во время </a:t>
            </a:r>
            <a:r>
              <a:rPr lang="ru-RU" sz="2000" dirty="0" err="1">
                <a:latin typeface="Calibri" panose="020F0502020204030204" pitchFamily="34" charset="0"/>
                <a:ea typeface="Calibri" panose="020F0502020204030204" pitchFamily="34" charset="0"/>
                <a:cs typeface="Times New Roman" panose="02020603050405020304" pitchFamily="18" charset="0"/>
              </a:rPr>
              <a:t>пленаров</a:t>
            </a:r>
            <a:r>
              <a:rPr lang="ru-RU" sz="2000" dirty="0">
                <a:latin typeface="Calibri" panose="020F0502020204030204" pitchFamily="34" charset="0"/>
                <a:ea typeface="Calibri" panose="020F0502020204030204" pitchFamily="34" charset="0"/>
                <a:cs typeface="Times New Roman" panose="02020603050405020304" pitchFamily="18" charset="0"/>
              </a:rPr>
              <a:t>, так и в ходе сборки для подготовки интегрального отчета по мероприятию.</a:t>
            </a:r>
          </a:p>
        </p:txBody>
      </p:sp>
    </p:spTree>
    <p:extLst>
      <p:ext uri="{BB962C8B-B14F-4D97-AF65-F5344CB8AC3E}">
        <p14:creationId xmlns:p14="http://schemas.microsoft.com/office/powerpoint/2010/main" val="220541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4"/>
          </p:nvPr>
        </p:nvSpPr>
        <p:spPr/>
        <p:txBody>
          <a:bodyPr/>
          <a:lstStyle/>
          <a:p>
            <a:pPr rtl="0"/>
            <a:fld id="{4997E989-D798-4C62-8E93-3D2D613C2488}" type="slidenum">
              <a:rPr lang="ru-RU" noProof="1" smtClean="0"/>
              <a:pPr rtl="0"/>
              <a:t>18</a:t>
            </a:fld>
            <a:endParaRPr lang="ru-RU" noProof="1"/>
          </a:p>
        </p:txBody>
      </p:sp>
      <p:sp>
        <p:nvSpPr>
          <p:cNvPr id="7" name="Прямоугольник 6"/>
          <p:cNvSpPr/>
          <p:nvPr/>
        </p:nvSpPr>
        <p:spPr>
          <a:xfrm>
            <a:off x="391440" y="185855"/>
            <a:ext cx="11538857" cy="6133602"/>
          </a:xfrm>
          <a:prstGeom prst="rect">
            <a:avLst/>
          </a:prstGeom>
        </p:spPr>
        <p:txBody>
          <a:bodyPr wrap="square">
            <a:spAutoFit/>
          </a:bodyPr>
          <a:lstStyle/>
          <a:p>
            <a:pPr>
              <a:lnSpc>
                <a:spcPct val="107000"/>
              </a:lnSpc>
              <a:spcAft>
                <a:spcPts val="800"/>
              </a:spcAft>
            </a:pPr>
            <a:r>
              <a:rPr lang="ru-RU"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Аналитик</a:t>
            </a:r>
            <a:r>
              <a:rPr lang="ru-RU" dirty="0">
                <a:latin typeface="Calibri" panose="020F0502020204030204" pitchFamily="34" charset="0"/>
                <a:ea typeface="Calibri" panose="020F0502020204030204" pitchFamily="34" charset="0"/>
                <a:cs typeface="Times New Roman" panose="02020603050405020304" pitchFamily="18" charset="0"/>
              </a:rPr>
              <a:t> участвует в подготовке сессии вместе с модераторами и ведущим, присутствует на сессиях, последовательно посещая отдельные группы и наблюдая за работой. В зависимости от задачи на сессию может готовить предварительные аналитические материалы по предмету </a:t>
            </a:r>
            <a:r>
              <a:rPr lang="ru-RU" dirty="0" err="1">
                <a:latin typeface="Calibri" panose="020F0502020204030204" pitchFamily="34" charset="0"/>
                <a:ea typeface="Calibri" panose="020F0502020204030204" pitchFamily="34" charset="0"/>
                <a:cs typeface="Times New Roman" panose="02020603050405020304" pitchFamily="18" charset="0"/>
              </a:rPr>
              <a:t>форсайт</a:t>
            </a:r>
            <a:r>
              <a:rPr lang="ru-RU" dirty="0">
                <a:latin typeface="Calibri" panose="020F0502020204030204" pitchFamily="34" charset="0"/>
                <a:ea typeface="Calibri" panose="020F0502020204030204" pitchFamily="34" charset="0"/>
                <a:cs typeface="Times New Roman" panose="02020603050405020304" pitchFamily="18" charset="0"/>
              </a:rPr>
              <a:t>-сессии и участвовать в общей постановке задачи участникам наряду с ведущим сессии. Аналитик выделяется в сложных и насыщенных сессиях, которые требуют проведения предварительных и </a:t>
            </a:r>
            <a:r>
              <a:rPr lang="ru-RU" dirty="0" err="1">
                <a:latin typeface="Calibri" panose="020F0502020204030204" pitchFamily="34" charset="0"/>
                <a:ea typeface="Calibri" panose="020F0502020204030204" pitchFamily="34" charset="0"/>
                <a:cs typeface="Times New Roman" panose="02020603050405020304" pitchFamily="18" charset="0"/>
              </a:rPr>
              <a:t>послесессионных</a:t>
            </a:r>
            <a:r>
              <a:rPr lang="ru-RU" dirty="0">
                <a:latin typeface="Calibri" panose="020F0502020204030204" pitchFamily="34" charset="0"/>
                <a:ea typeface="Calibri" panose="020F0502020204030204" pitchFamily="34" charset="0"/>
                <a:cs typeface="Times New Roman" panose="02020603050405020304" pitchFamily="18" charset="0"/>
              </a:rPr>
              <a:t> дополнительных исследований, интервью, фокус-групп, панельных дискуссий, сбора и структуризации большого количества дополнительного справочного материала.</a:t>
            </a:r>
          </a:p>
          <a:p>
            <a:pPr>
              <a:lnSpc>
                <a:spcPct val="107000"/>
              </a:lnSpc>
              <a:spcAft>
                <a:spcPts val="800"/>
              </a:spcAft>
            </a:pPr>
            <a:r>
              <a:rPr lang="ru-RU"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Организатор (администратор) </a:t>
            </a:r>
            <a:r>
              <a:rPr lang="ru-RU" dirty="0">
                <a:latin typeface="Calibri" panose="020F0502020204030204" pitchFamily="34" charset="0"/>
                <a:ea typeface="Calibri" panose="020F0502020204030204" pitchFamily="34" charset="0"/>
                <a:cs typeface="Times New Roman" panose="02020603050405020304" pitchFamily="18" charset="0"/>
              </a:rPr>
              <a:t>следит за сроками подготовки, координирует коммуникацию с экспертами, представителями СМИ и другими участниками сессии, обеспечивает своевременное получение необходимых для сессии расходных материалов, полностью готовит мероприятие с организационной точки зрения.</a:t>
            </a:r>
          </a:p>
          <a:p>
            <a:pPr>
              <a:lnSpc>
                <a:spcPct val="107000"/>
              </a:lnSpc>
              <a:spcAft>
                <a:spcPts val="800"/>
              </a:spcAft>
            </a:pPr>
            <a:r>
              <a:rPr lang="ru-RU"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Модератор</a:t>
            </a:r>
            <a:r>
              <a:rPr lang="ru-RU" dirty="0">
                <a:latin typeface="Calibri" panose="020F0502020204030204" pitchFamily="34" charset="0"/>
                <a:ea typeface="Calibri" panose="020F0502020204030204" pitchFamily="34" charset="0"/>
                <a:cs typeface="Times New Roman" panose="02020603050405020304" pitchFamily="18" charset="0"/>
              </a:rPr>
              <a:t> — ведущий процесса </a:t>
            </a:r>
            <a:r>
              <a:rPr lang="ru-RU" dirty="0" err="1">
                <a:latin typeface="Calibri" panose="020F0502020204030204" pitchFamily="34" charset="0"/>
                <a:ea typeface="Calibri" panose="020F0502020204030204" pitchFamily="34" charset="0"/>
                <a:cs typeface="Times New Roman" panose="02020603050405020304" pitchFamily="18" charset="0"/>
              </a:rPr>
              <a:t>модерации</a:t>
            </a:r>
            <a:r>
              <a:rPr lang="ru-RU" dirty="0">
                <a:latin typeface="Calibri" panose="020F0502020204030204" pitchFamily="34" charset="0"/>
                <a:ea typeface="Calibri" panose="020F0502020204030204" pitchFamily="34" charset="0"/>
                <a:cs typeface="Times New Roman" panose="02020603050405020304" pitchFamily="18" charset="0"/>
              </a:rPr>
              <a:t> с нейтральной позицией и базовым знанием предметной области.</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Содержательная работа  </a:t>
            </a:r>
            <a:r>
              <a:rPr lang="ru-RU"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сборщика</a:t>
            </a:r>
            <a:r>
              <a:rPr lang="ru-RU" dirty="0">
                <a:latin typeface="Calibri" panose="020F0502020204030204" pitchFamily="34" charset="0"/>
                <a:ea typeface="Calibri" panose="020F0502020204030204" pitchFamily="34" charset="0"/>
                <a:cs typeface="Times New Roman" panose="02020603050405020304" pitchFamily="18" charset="0"/>
              </a:rPr>
              <a:t> в ходе сессии Сборщик выполняет две основные функции: функцию держателя предмета группового обсуждения и функцию технической фиксации. Функция держателя предмета означает, что сборщик следит за общим ходом дискуссии, видит динамику группы и точки </a:t>
            </a:r>
            <a:r>
              <a:rPr lang="ru-RU" dirty="0" err="1">
                <a:latin typeface="Calibri" panose="020F0502020204030204" pitchFamily="34" charset="0"/>
                <a:ea typeface="Calibri" panose="020F0502020204030204" pitchFamily="34" charset="0"/>
                <a:cs typeface="Times New Roman" panose="02020603050405020304" pitchFamily="18" charset="0"/>
              </a:rPr>
              <a:t>застревания</a:t>
            </a:r>
            <a:r>
              <a:rPr lang="ru-RU" dirty="0">
                <a:latin typeface="Calibri" panose="020F0502020204030204" pitchFamily="34" charset="0"/>
                <a:ea typeface="Calibri" panose="020F0502020204030204" pitchFamily="34" charset="0"/>
                <a:cs typeface="Times New Roman" panose="02020603050405020304" pitchFamily="18" charset="0"/>
              </a:rPr>
              <a:t> в содержательной динамике, отслеживает, какие части предмета работы не были рассмотрены или рассматриваются чрезмерно глубоко. </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Вторая функция </a:t>
            </a:r>
            <a:r>
              <a:rPr lang="ru-RU"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сборщика</a:t>
            </a:r>
            <a:r>
              <a:rPr lang="ru-RU" dirty="0">
                <a:latin typeface="Calibri" panose="020F0502020204030204" pitchFamily="34" charset="0"/>
                <a:ea typeface="Calibri" panose="020F0502020204030204" pitchFamily="34" charset="0"/>
                <a:cs typeface="Times New Roman" panose="02020603050405020304" pitchFamily="18" charset="0"/>
              </a:rPr>
              <a:t> подразумевает, что им ведется запись всех предложений группы, фиксируется содержание как тех карточек, которые были включены группой в карту будущего, так и тех предложений или соображений, которые были отвергнуты. </a:t>
            </a:r>
          </a:p>
        </p:txBody>
      </p:sp>
    </p:spTree>
    <p:extLst>
      <p:ext uri="{BB962C8B-B14F-4D97-AF65-F5344CB8AC3E}">
        <p14:creationId xmlns:p14="http://schemas.microsoft.com/office/powerpoint/2010/main" val="263875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p:cNvSpPr>
            <a:spLocks noGrp="1"/>
          </p:cNvSpPr>
          <p:nvPr>
            <p:ph type="body" sz="quarter" idx="13"/>
          </p:nvPr>
        </p:nvSpPr>
        <p:spPr>
          <a:xfrm>
            <a:off x="2127795" y="1209041"/>
            <a:ext cx="9445896" cy="867930"/>
          </a:xfrm>
        </p:spPr>
        <p:txBody>
          <a:bodyPr rtlCol="0"/>
          <a:lstStyle/>
          <a:p>
            <a:r>
              <a:rPr lang="ru-RU" sz="2800" b="1" noProof="1">
                <a:solidFill>
                  <a:srgbClr val="FDC6B5"/>
                </a:solidFill>
              </a:rPr>
              <a:t>	На карте будущего выделяются три основных временных горизонта:</a:t>
            </a:r>
            <a:endParaRPr lang="ru-RU" sz="2800" noProof="1">
              <a:solidFill>
                <a:srgbClr val="FDC6B5"/>
              </a:solidFill>
            </a:endParaRPr>
          </a:p>
        </p:txBody>
      </p:sp>
      <p:sp>
        <p:nvSpPr>
          <p:cNvPr id="2" name="Номер слайда 1"/>
          <p:cNvSpPr>
            <a:spLocks noGrp="1"/>
          </p:cNvSpPr>
          <p:nvPr>
            <p:ph type="sldNum" sz="quarter" idx="4294967295"/>
          </p:nvPr>
        </p:nvSpPr>
        <p:spPr>
          <a:xfrm>
            <a:off x="11760200" y="6465888"/>
            <a:ext cx="431800" cy="365125"/>
          </a:xfrm>
          <a:prstGeom prst="rect">
            <a:avLst/>
          </a:prstGeom>
        </p:spPr>
        <p:txBody>
          <a:bodyPr rtlCol="0"/>
          <a:lstStyle/>
          <a:p>
            <a:pPr rtl="0"/>
            <a:fld id="{5AE1514C-5E56-4738-A1FF-4B1CFD2A3E36}" type="slidenum">
              <a:rPr lang="ru-RU" noProof="1" dirty="0" smtClean="0"/>
              <a:pPr rtl="0"/>
              <a:t>19</a:t>
            </a:fld>
            <a:endParaRPr lang="ru-RU" noProof="1"/>
          </a:p>
        </p:txBody>
      </p:sp>
      <p:sp>
        <p:nvSpPr>
          <p:cNvPr id="9" name="Надпись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ru-RU" sz="2800" noProof="1">
              <a:solidFill>
                <a:schemeClr val="tx2">
                  <a:lumMod val="50000"/>
                </a:schemeClr>
              </a:solidFill>
            </a:endParaRPr>
          </a:p>
        </p:txBody>
      </p:sp>
      <p:sp>
        <p:nvSpPr>
          <p:cNvPr id="4" name="Прямоугольник 3"/>
          <p:cNvSpPr/>
          <p:nvPr/>
        </p:nvSpPr>
        <p:spPr>
          <a:xfrm>
            <a:off x="3048000" y="53213"/>
            <a:ext cx="8839200" cy="1089529"/>
          </a:xfrm>
          <a:prstGeom prst="rect">
            <a:avLst/>
          </a:prstGeom>
        </p:spPr>
        <p:txBody>
          <a:bodyPr wrap="square">
            <a:spAutoFit/>
          </a:bodyPr>
          <a:lstStyle/>
          <a:p>
            <a:pPr lvl="0" algn="ctr">
              <a:lnSpc>
                <a:spcPct val="90000"/>
              </a:lnSpc>
              <a:spcBef>
                <a:spcPts val="1000"/>
              </a:spcBef>
            </a:pPr>
            <a:r>
              <a:rPr lang="ru-RU" sz="3600" b="1" spc="300" noProof="1">
                <a:gradFill>
                  <a:gsLst>
                    <a:gs pos="0">
                      <a:srgbClr val="75D1FF">
                        <a:lumMod val="5000"/>
                        <a:lumOff val="95000"/>
                      </a:srgbClr>
                    </a:gs>
                    <a:gs pos="100000">
                      <a:srgbClr val="FFFFFF"/>
                    </a:gs>
                  </a:gsLst>
                  <a:lin ang="5400000" scaled="1"/>
                </a:gradFill>
                <a:cs typeface="Segoe UI Semilight" panose="020B0402040204020203" pitchFamily="34" charset="0"/>
              </a:rPr>
              <a:t>4. Формирование «карты будущего» и подведение итогов</a:t>
            </a:r>
          </a:p>
        </p:txBody>
      </p:sp>
      <p:graphicFrame>
        <p:nvGraphicFramePr>
          <p:cNvPr id="3" name="Схема 2"/>
          <p:cNvGraphicFramePr/>
          <p:nvPr>
            <p:extLst>
              <p:ext uri="{D42A27DB-BD31-4B8C-83A1-F6EECF244321}">
                <p14:modId xmlns:p14="http://schemas.microsoft.com/office/powerpoint/2010/main" val="854413797"/>
              </p:ext>
            </p:extLst>
          </p:nvPr>
        </p:nvGraphicFramePr>
        <p:xfrm>
          <a:off x="351245" y="2118106"/>
          <a:ext cx="11666584" cy="4413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17711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p:cNvSpPr>
            <a:spLocks noGrp="1"/>
          </p:cNvSpPr>
          <p:nvPr>
            <p:ph type="body" sz="quarter" idx="13"/>
          </p:nvPr>
        </p:nvSpPr>
        <p:spPr>
          <a:xfrm>
            <a:off x="792479" y="2187979"/>
            <a:ext cx="10276115" cy="2419124"/>
          </a:xfrm>
        </p:spPr>
        <p:txBody>
          <a:bodyPr rtlCol="0"/>
          <a:lstStyle/>
          <a:p>
            <a:r>
              <a:rPr lang="ru-RU" sz="2800" b="1" noProof="1" smtClean="0">
                <a:solidFill>
                  <a:schemeClr val="accent1">
                    <a:lumMod val="20000"/>
                    <a:lumOff val="80000"/>
                  </a:schemeClr>
                </a:solidFill>
              </a:rPr>
              <a:t>	</a:t>
            </a:r>
            <a:r>
              <a:rPr lang="ru-RU" sz="2800" b="1" noProof="1" smtClean="0">
                <a:solidFill>
                  <a:srgbClr val="FF0000"/>
                </a:solidFill>
              </a:rPr>
              <a:t>Форсайт </a:t>
            </a:r>
            <a:r>
              <a:rPr lang="ru-RU" sz="2800" b="1" noProof="1">
                <a:solidFill>
                  <a:schemeClr val="accent1">
                    <a:lumMod val="20000"/>
                    <a:lumOff val="80000"/>
                  </a:schemeClr>
                </a:solidFill>
              </a:rPr>
              <a:t>(от англ. Foresight — «взгляд в будущее, предвидение») — это социальная технология, формат коммуникации, который позволяет участникам договориться по поводу образа будущего, а также, определив желаемый образ будущего, договориться о действиях в его контексте.</a:t>
            </a:r>
            <a:endParaRPr lang="ru-RU" sz="2800" noProof="1">
              <a:solidFill>
                <a:schemeClr val="accent1">
                  <a:lumMod val="20000"/>
                  <a:lumOff val="80000"/>
                </a:schemeClr>
              </a:solidFill>
            </a:endParaRPr>
          </a:p>
        </p:txBody>
      </p:sp>
      <p:sp>
        <p:nvSpPr>
          <p:cNvPr id="2" name="Номер слайда 1"/>
          <p:cNvSpPr>
            <a:spLocks noGrp="1"/>
          </p:cNvSpPr>
          <p:nvPr>
            <p:ph type="sldNum" sz="quarter" idx="4294967295"/>
          </p:nvPr>
        </p:nvSpPr>
        <p:spPr>
          <a:xfrm>
            <a:off x="11760200" y="6465888"/>
            <a:ext cx="431800" cy="365125"/>
          </a:xfrm>
          <a:prstGeom prst="rect">
            <a:avLst/>
          </a:prstGeom>
        </p:spPr>
        <p:txBody>
          <a:bodyPr rtlCol="0"/>
          <a:lstStyle/>
          <a:p>
            <a:pPr rtl="0"/>
            <a:fld id="{5AE1514C-5E56-4738-A1FF-4B1CFD2A3E36}" type="slidenum">
              <a:rPr lang="ru-RU" noProof="1" dirty="0" smtClean="0"/>
              <a:pPr rtl="0"/>
              <a:t>2</a:t>
            </a:fld>
            <a:endParaRPr lang="ru-RU" noProof="1"/>
          </a:p>
        </p:txBody>
      </p:sp>
      <p:sp>
        <p:nvSpPr>
          <p:cNvPr id="9" name="Надпись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ru-RU" sz="2800" noProof="1">
              <a:solidFill>
                <a:schemeClr val="tx2">
                  <a:lumMod val="50000"/>
                </a:schemeClr>
              </a:solidFill>
            </a:endParaRPr>
          </a:p>
        </p:txBody>
      </p:sp>
      <p:sp>
        <p:nvSpPr>
          <p:cNvPr id="4" name="Прямоугольник 3"/>
          <p:cNvSpPr/>
          <p:nvPr/>
        </p:nvSpPr>
        <p:spPr>
          <a:xfrm>
            <a:off x="3048000" y="53213"/>
            <a:ext cx="8839200" cy="1089529"/>
          </a:xfrm>
          <a:prstGeom prst="rect">
            <a:avLst/>
          </a:prstGeom>
        </p:spPr>
        <p:txBody>
          <a:bodyPr wrap="square">
            <a:spAutoFit/>
          </a:bodyPr>
          <a:lstStyle/>
          <a:p>
            <a:pPr lvl="0" algn="ctr">
              <a:lnSpc>
                <a:spcPct val="90000"/>
              </a:lnSpc>
              <a:spcBef>
                <a:spcPts val="1000"/>
              </a:spcBef>
            </a:pPr>
            <a:r>
              <a:rPr lang="ru-RU" sz="3600" b="1" spc="300" noProof="1">
                <a:gradFill>
                  <a:gsLst>
                    <a:gs pos="0">
                      <a:srgbClr val="75D1FF">
                        <a:lumMod val="5000"/>
                        <a:lumOff val="95000"/>
                      </a:srgbClr>
                    </a:gs>
                    <a:gs pos="100000">
                      <a:srgbClr val="FFFFFF"/>
                    </a:gs>
                  </a:gsLst>
                  <a:lin ang="5400000" scaled="1"/>
                </a:gradFill>
                <a:cs typeface="Segoe UI Semilight" panose="020B0402040204020203" pitchFamily="34" charset="0"/>
              </a:rPr>
              <a:t>1. Знакомство с методикой RAPID FORESIGHT</a:t>
            </a:r>
            <a:endParaRPr lang="ru-RU" sz="3600" b="1" spc="300" noProof="1">
              <a:gradFill>
                <a:gsLst>
                  <a:gs pos="0">
                    <a:srgbClr val="75D1FF">
                      <a:lumMod val="5000"/>
                      <a:lumOff val="95000"/>
                    </a:srgbClr>
                  </a:gs>
                  <a:gs pos="100000">
                    <a:srgbClr val="FFFFFF"/>
                  </a:gs>
                </a:gsLst>
                <a:lin ang="5400000" scaled="1"/>
              </a:gradFill>
              <a:cs typeface="Segoe UI Semilight" panose="020B0402040204020203" pitchFamily="34" charset="0"/>
            </a:endParaRP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4"/>
          </p:nvPr>
        </p:nvSpPr>
        <p:spPr/>
        <p:txBody>
          <a:bodyPr/>
          <a:lstStyle/>
          <a:p>
            <a:pPr rtl="0"/>
            <a:fld id="{4997E989-D798-4C62-8E93-3D2D613C2488}" type="slidenum">
              <a:rPr lang="ru-RU" noProof="1" smtClean="0"/>
              <a:pPr rtl="0"/>
              <a:t>20</a:t>
            </a:fld>
            <a:endParaRPr lang="ru-RU" noProof="1"/>
          </a:p>
        </p:txBody>
      </p:sp>
      <p:pic>
        <p:nvPicPr>
          <p:cNvPr id="4" name="Рисунок 3"/>
          <p:cNvPicPr/>
          <p:nvPr/>
        </p:nvPicPr>
        <p:blipFill rotWithShape="1">
          <a:blip r:embed="rId2"/>
          <a:srcRect l="2209" t="15662" r="19655" b="6671"/>
          <a:stretch/>
        </p:blipFill>
        <p:spPr>
          <a:xfrm>
            <a:off x="1166058" y="165463"/>
            <a:ext cx="10502536" cy="6566263"/>
          </a:xfrm>
          <a:prstGeom prst="rect">
            <a:avLst/>
          </a:prstGeom>
        </p:spPr>
      </p:pic>
    </p:spTree>
    <p:extLst>
      <p:ext uri="{BB962C8B-B14F-4D97-AF65-F5344CB8AC3E}">
        <p14:creationId xmlns:p14="http://schemas.microsoft.com/office/powerpoint/2010/main" val="367587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2" y="2239208"/>
            <a:ext cx="12290611" cy="4475357"/>
          </a:xfrm>
        </p:spPr>
        <p:txBody>
          <a:bodyPr rtlCol="0"/>
          <a:lstStyle/>
          <a:p>
            <a:pPr algn="l">
              <a:spcBef>
                <a:spcPts val="600"/>
              </a:spcBef>
              <a:spcAft>
                <a:spcPts val="600"/>
              </a:spcAft>
            </a:pPr>
            <a:r>
              <a:rPr lang="ru-RU" sz="2400" noProof="1"/>
              <a:t>Задача этого такта </a:t>
            </a:r>
            <a:r>
              <a:rPr lang="ru-RU" sz="2400" noProof="1"/>
              <a:t>— </a:t>
            </a:r>
            <a:r>
              <a:rPr lang="ru-RU" sz="2400" noProof="1" smtClean="0"/>
              <a:t>уточнение </a:t>
            </a:r>
            <a:r>
              <a:rPr lang="ru-RU" sz="2400" noProof="1"/>
              <a:t>предмета работы,  фокуса внимания, границ рассмотрения предмета (темы </a:t>
            </a:r>
            <a:r>
              <a:rPr lang="ru-RU" sz="2400" noProof="1"/>
              <a:t>обсуждения</a:t>
            </a:r>
            <a:r>
              <a:rPr lang="ru-RU" sz="2400" noProof="1" smtClean="0"/>
              <a:t>).</a:t>
            </a:r>
            <a:br>
              <a:rPr lang="ru-RU" sz="2400" noProof="1" smtClean="0"/>
            </a:br>
            <a:r>
              <a:rPr lang="ru-RU" sz="2400" noProof="1"/>
              <a:t/>
            </a:r>
            <a:br>
              <a:rPr lang="ru-RU" sz="2400" noProof="1"/>
            </a:br>
            <a:r>
              <a:rPr lang="ru-RU" sz="2400" noProof="1"/>
              <a:t>Часто группа требует от модератора установления этих границ. Но если планом сессии не предусмотрено жесткое определение границ работы, то необходимо побудить группу сделать это самостоятельно</a:t>
            </a:r>
            <a:r>
              <a:rPr lang="ru-RU" sz="2400" noProof="1"/>
              <a:t>. </a:t>
            </a:r>
            <a:r>
              <a:rPr lang="ru-RU" sz="2400" noProof="1" smtClean="0"/>
              <a:t/>
            </a:r>
            <a:br>
              <a:rPr lang="ru-RU" sz="2400" noProof="1" smtClean="0"/>
            </a:br>
            <a:r>
              <a:rPr lang="ru-RU" sz="2400" noProof="1" smtClean="0"/>
              <a:t>При </a:t>
            </a:r>
            <a:r>
              <a:rPr lang="ru-RU" sz="2400" noProof="1"/>
              <a:t>этом модератор указывает, что не стоит искать единственно верного определения объекта —  достаточно согласия участников «здесь и сейчас» в рамках групповой работы</a:t>
            </a:r>
            <a:r>
              <a:rPr lang="ru-RU" sz="2400" noProof="1"/>
              <a:t>. </a:t>
            </a:r>
            <a:r>
              <a:rPr lang="ru-RU" sz="2400" noProof="1" smtClean="0"/>
              <a:t/>
            </a:r>
            <a:br>
              <a:rPr lang="ru-RU" sz="2400" noProof="1" smtClean="0"/>
            </a:br>
            <a:r>
              <a:rPr lang="ru-RU" sz="2400" noProof="1" smtClean="0"/>
              <a:t/>
            </a:r>
            <a:br>
              <a:rPr lang="ru-RU" sz="2400" noProof="1" smtClean="0"/>
            </a:br>
            <a:r>
              <a:rPr lang="ru-RU" sz="2400" noProof="1" smtClean="0"/>
              <a:t>Этот </a:t>
            </a:r>
            <a:r>
              <a:rPr lang="ru-RU" sz="2400" noProof="1"/>
              <a:t>этап является ключевым для того, чтобы обсуждение группой предмета в целом и каждое предложение группы в част- ности имели отношение к предмету разговора, а не к смежным с ним предметам или предметам, находящимся на несколько уровней выше или ниже.</a:t>
            </a:r>
            <a:endParaRPr lang="ru-RU" sz="2400" noProof="1"/>
          </a:p>
        </p:txBody>
      </p:sp>
      <p:sp>
        <p:nvSpPr>
          <p:cNvPr id="12" name="Текст 11"/>
          <p:cNvSpPr>
            <a:spLocks noGrp="1"/>
          </p:cNvSpPr>
          <p:nvPr>
            <p:ph type="body" sz="quarter" idx="12"/>
          </p:nvPr>
        </p:nvSpPr>
        <p:spPr>
          <a:xfrm>
            <a:off x="3861745" y="0"/>
            <a:ext cx="4405757" cy="1346010"/>
          </a:xfrm>
        </p:spPr>
        <p:txBody>
          <a:bodyPr rtlCol="0"/>
          <a:lstStyle/>
          <a:p>
            <a:r>
              <a:rPr lang="ru-RU" sz="2400" noProof="1"/>
              <a:t>Определение объекта</a:t>
            </a:r>
            <a:r>
              <a:rPr lang="ru-RU" sz="2400" noProof="1"/>
              <a:t>, </a:t>
            </a:r>
            <a:endParaRPr lang="ru-RU" sz="2400" noProof="1" smtClean="0"/>
          </a:p>
          <a:p>
            <a:r>
              <a:rPr lang="ru-RU" sz="2400" noProof="1" smtClean="0"/>
              <a:t>предмета </a:t>
            </a:r>
            <a:r>
              <a:rPr lang="ru-RU" sz="2400" noProof="1"/>
              <a:t>и границ (рамки</a:t>
            </a:r>
            <a:r>
              <a:rPr lang="ru-RU" sz="2400" noProof="1"/>
              <a:t>) </a:t>
            </a:r>
            <a:endParaRPr lang="ru-RU" sz="2400" noProof="1" smtClean="0"/>
          </a:p>
          <a:p>
            <a:r>
              <a:rPr lang="ru-RU" sz="2400" noProof="1" smtClean="0"/>
              <a:t>карты </a:t>
            </a:r>
            <a:r>
              <a:rPr lang="ru-RU" sz="2400" noProof="1"/>
              <a:t>будущего</a:t>
            </a:r>
            <a:endParaRPr lang="ru-RU" sz="2400" noProof="1"/>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2" y="2239208"/>
            <a:ext cx="12290611" cy="4475357"/>
          </a:xfrm>
        </p:spPr>
        <p:txBody>
          <a:bodyPr rtlCol="0"/>
          <a:lstStyle/>
          <a:p>
            <a:pPr algn="l">
              <a:spcBef>
                <a:spcPts val="600"/>
              </a:spcBef>
              <a:spcAft>
                <a:spcPts val="600"/>
              </a:spcAft>
            </a:pPr>
            <a:r>
              <a:rPr lang="ru-RU" sz="2400" noProof="1"/>
              <a:t>Задачей этого такта является создание описания среды, направлений и динамики ее изменения, а также факторов, на это влияющих. Тренд является базовой и организующей сущностью форсайта</a:t>
            </a:r>
            <a:r>
              <a:rPr lang="ru-RU" sz="2400" noProof="1"/>
              <a:t>. </a:t>
            </a:r>
            <a:r>
              <a:rPr lang="ru-RU" sz="2400" noProof="1" smtClean="0"/>
              <a:t/>
            </a:r>
            <a:br>
              <a:rPr lang="ru-RU" sz="2400" noProof="1" smtClean="0"/>
            </a:br>
            <a:r>
              <a:rPr lang="ru-RU" sz="2400" noProof="1"/>
              <a:t/>
            </a:r>
            <a:br>
              <a:rPr lang="ru-RU" sz="2400" noProof="1"/>
            </a:br>
            <a:r>
              <a:rPr lang="ru-RU" sz="2400" noProof="1" smtClean="0"/>
              <a:t>«</a:t>
            </a:r>
            <a:r>
              <a:rPr lang="ru-RU" sz="2400" noProof="1"/>
              <a:t>Начальные» тренды фиксируют «отправную точку» форсайта, а развитие этих трендов (и производных от них явлений) на карте времени задает ориентиры процесса наполнения форсайта.  Остальные объекты вносятся на карту только относительно трендов как значимая точка развития или кульминация тренда, или как «ответ на вызов», задаваемый трендом</a:t>
            </a:r>
            <a:r>
              <a:rPr lang="ru-RU" sz="2400" noProof="1"/>
              <a:t>. </a:t>
            </a:r>
            <a:r>
              <a:rPr lang="ru-RU" sz="2400" noProof="1" smtClean="0"/>
              <a:t/>
            </a:r>
            <a:br>
              <a:rPr lang="ru-RU" sz="2400" noProof="1" smtClean="0"/>
            </a:br>
            <a:r>
              <a:rPr lang="ru-RU" sz="2400" noProof="1"/>
              <a:t/>
            </a:r>
            <a:br>
              <a:rPr lang="ru-RU" sz="2400" noProof="1"/>
            </a:br>
            <a:r>
              <a:rPr lang="ru-RU" sz="2400" noProof="1" smtClean="0"/>
              <a:t>По </a:t>
            </a:r>
            <a:r>
              <a:rPr lang="ru-RU" sz="2400" noProof="1"/>
              <a:t>этой причине на карте не может быть карточек вне трендов (кроме карточек в поле «очевидное-невероятное»).</a:t>
            </a:r>
            <a:endParaRPr lang="ru-RU" sz="2400" noProof="1"/>
          </a:p>
        </p:txBody>
      </p:sp>
      <p:sp>
        <p:nvSpPr>
          <p:cNvPr id="12" name="Текст 11"/>
          <p:cNvSpPr>
            <a:spLocks noGrp="1"/>
          </p:cNvSpPr>
          <p:nvPr>
            <p:ph type="body" sz="quarter" idx="12"/>
          </p:nvPr>
        </p:nvSpPr>
        <p:spPr>
          <a:xfrm>
            <a:off x="4556037" y="174921"/>
            <a:ext cx="3017173" cy="996170"/>
          </a:xfrm>
        </p:spPr>
        <p:txBody>
          <a:bodyPr rtlCol="0"/>
          <a:lstStyle/>
          <a:p>
            <a:r>
              <a:rPr lang="ru-RU" sz="2800" noProof="1"/>
              <a:t>Формирование </a:t>
            </a:r>
            <a:endParaRPr lang="ru-RU" sz="2800" noProof="1" smtClean="0"/>
          </a:p>
          <a:p>
            <a:r>
              <a:rPr lang="ru-RU" sz="2800" noProof="1" smtClean="0"/>
              <a:t>Поля </a:t>
            </a:r>
            <a:r>
              <a:rPr lang="ru-RU" sz="2800" noProof="1"/>
              <a:t>трендов</a:t>
            </a:r>
            <a:endParaRPr lang="ru-RU" sz="2800" noProof="1"/>
          </a:p>
        </p:txBody>
      </p:sp>
    </p:spTree>
    <p:extLst>
      <p:ext uri="{BB962C8B-B14F-4D97-AF65-F5344CB8AC3E}">
        <p14:creationId xmlns:p14="http://schemas.microsoft.com/office/powerpoint/2010/main" val="41526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2" y="2239208"/>
            <a:ext cx="12290611" cy="3534063"/>
          </a:xfrm>
        </p:spPr>
        <p:txBody>
          <a:bodyPr rtlCol="0"/>
          <a:lstStyle/>
          <a:p>
            <a:pPr algn="l">
              <a:spcBef>
                <a:spcPts val="600"/>
              </a:spcBef>
              <a:spcAft>
                <a:spcPts val="600"/>
              </a:spcAft>
            </a:pPr>
            <a:r>
              <a:rPr lang="ru-RU" sz="2400" noProof="1"/>
              <a:t>Задачей этого такта является определение перечня участников, действующих в пространстве объекта и темы форсайта. как правило, перечень субъектов выписывается отдельно на флипчарт рядом с картой </a:t>
            </a:r>
            <a:r>
              <a:rPr lang="ru-RU" sz="2400" noProof="1"/>
              <a:t>будущего</a:t>
            </a:r>
            <a:r>
              <a:rPr lang="ru-RU" sz="2400" noProof="1" smtClean="0"/>
              <a:t>.</a:t>
            </a:r>
            <a:br>
              <a:rPr lang="ru-RU" sz="2400" noProof="1" smtClean="0"/>
            </a:br>
            <a:r>
              <a:rPr lang="ru-RU" sz="2400" noProof="1"/>
              <a:t/>
            </a:r>
            <a:br>
              <a:rPr lang="ru-RU" sz="2400" noProof="1"/>
            </a:br>
            <a:r>
              <a:rPr lang="ru-RU" sz="2400" noProof="1"/>
              <a:t>Результатом </a:t>
            </a:r>
            <a:r>
              <a:rPr lang="ru-RU" sz="2400" noProof="1"/>
              <a:t>является </a:t>
            </a:r>
            <a:r>
              <a:rPr lang="ru-RU" sz="2400" noProof="1" smtClean="0"/>
              <a:t>нахождение </a:t>
            </a:r>
            <a:r>
              <a:rPr lang="ru-RU" sz="2400" noProof="1"/>
              <a:t>участниками себя в этом перечне субъектов, а также выделение тех субъектов, кто реально действует на данной карте будущего, имеет выраженную позицию, зависит от того, как будет развиваться ситуация.</a:t>
            </a:r>
          </a:p>
        </p:txBody>
      </p:sp>
      <p:sp>
        <p:nvSpPr>
          <p:cNvPr id="12" name="Текст 11"/>
          <p:cNvSpPr>
            <a:spLocks noGrp="1"/>
          </p:cNvSpPr>
          <p:nvPr>
            <p:ph type="body" sz="quarter" idx="12"/>
          </p:nvPr>
        </p:nvSpPr>
        <p:spPr>
          <a:xfrm>
            <a:off x="4556038" y="174921"/>
            <a:ext cx="3017172" cy="996170"/>
          </a:xfrm>
        </p:spPr>
        <p:txBody>
          <a:bodyPr rtlCol="0"/>
          <a:lstStyle/>
          <a:p>
            <a:r>
              <a:rPr lang="ru-RU" sz="2800" noProof="1"/>
              <a:t>Формирование </a:t>
            </a:r>
            <a:endParaRPr lang="ru-RU" sz="2800" noProof="1" smtClean="0"/>
          </a:p>
          <a:p>
            <a:r>
              <a:rPr lang="ru-RU" sz="2800" noProof="1" smtClean="0"/>
              <a:t>поля </a:t>
            </a:r>
            <a:r>
              <a:rPr lang="ru-RU" sz="2800" noProof="1"/>
              <a:t>субъектов</a:t>
            </a:r>
            <a:endParaRPr lang="ru-RU" sz="2800" noProof="1"/>
          </a:p>
        </p:txBody>
      </p:sp>
    </p:spTree>
    <p:extLst>
      <p:ext uri="{BB962C8B-B14F-4D97-AF65-F5344CB8AC3E}">
        <p14:creationId xmlns:p14="http://schemas.microsoft.com/office/powerpoint/2010/main" val="192326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2" y="2239208"/>
            <a:ext cx="12290611" cy="3665203"/>
          </a:xfrm>
        </p:spPr>
        <p:txBody>
          <a:bodyPr rtlCol="0"/>
          <a:lstStyle/>
          <a:p>
            <a:pPr algn="l">
              <a:spcBef>
                <a:spcPts val="600"/>
              </a:spcBef>
              <a:spcAft>
                <a:spcPts val="600"/>
              </a:spcAft>
            </a:pPr>
            <a:r>
              <a:rPr lang="ru-RU" sz="2400" noProof="1"/>
              <a:t>Задачей этого такта является выявление и понимание участниками сессии реалистичных и вероятных ситуаций, которые либо открывают перед ними «окна возможностей», либо уничтожают возможность существования и действия в пространстве данного форсайта.</a:t>
            </a:r>
            <a:r>
              <a:rPr lang="ru-RU" sz="2400" noProof="1"/>
              <a:t/>
            </a:r>
            <a:br>
              <a:rPr lang="ru-RU" sz="2400" noProof="1"/>
            </a:br>
            <a:r>
              <a:rPr lang="ru-RU" sz="2400" noProof="1" smtClean="0"/>
              <a:t/>
            </a:r>
            <a:br>
              <a:rPr lang="ru-RU" sz="2400" noProof="1" smtClean="0"/>
            </a:br>
            <a:r>
              <a:rPr lang="ru-RU" sz="2400" noProof="1" smtClean="0"/>
              <a:t>Результатом </a:t>
            </a:r>
            <a:r>
              <a:rPr lang="ru-RU" sz="2400" noProof="1"/>
              <a:t>этого такта является выявление мест на карте будущего, по поводу которых у большинства участников есть согласие в необходимости изменений. По сути это является важнейшим тактом для достижения группой коллективного видения карты будущего.</a:t>
            </a:r>
          </a:p>
        </p:txBody>
      </p:sp>
      <p:sp>
        <p:nvSpPr>
          <p:cNvPr id="12" name="Текст 11"/>
          <p:cNvSpPr>
            <a:spLocks noGrp="1"/>
          </p:cNvSpPr>
          <p:nvPr>
            <p:ph type="body" sz="quarter" idx="12"/>
          </p:nvPr>
        </p:nvSpPr>
        <p:spPr>
          <a:xfrm>
            <a:off x="4401347" y="174921"/>
            <a:ext cx="3326552" cy="996170"/>
          </a:xfrm>
        </p:spPr>
        <p:txBody>
          <a:bodyPr rtlCol="0"/>
          <a:lstStyle/>
          <a:p>
            <a:r>
              <a:rPr lang="ru-RU" sz="2800" noProof="1"/>
              <a:t>Выявление </a:t>
            </a:r>
            <a:r>
              <a:rPr lang="ru-RU" sz="2800" noProof="1"/>
              <a:t>угроз </a:t>
            </a:r>
            <a:endParaRPr lang="ru-RU" sz="2800" noProof="1" smtClean="0"/>
          </a:p>
          <a:p>
            <a:r>
              <a:rPr lang="ru-RU" sz="2800" noProof="1" smtClean="0"/>
              <a:t>и </a:t>
            </a:r>
            <a:r>
              <a:rPr lang="ru-RU" sz="2800" noProof="1"/>
              <a:t>возможностей</a:t>
            </a:r>
            <a:endParaRPr lang="ru-RU" sz="2800" noProof="1"/>
          </a:p>
        </p:txBody>
      </p:sp>
    </p:spTree>
    <p:extLst>
      <p:ext uri="{BB962C8B-B14F-4D97-AF65-F5344CB8AC3E}">
        <p14:creationId xmlns:p14="http://schemas.microsoft.com/office/powerpoint/2010/main" val="23192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2" y="2239208"/>
            <a:ext cx="12290611" cy="3665203"/>
          </a:xfrm>
        </p:spPr>
        <p:txBody>
          <a:bodyPr rtlCol="0"/>
          <a:lstStyle/>
          <a:p>
            <a:pPr algn="l">
              <a:spcBef>
                <a:spcPts val="600"/>
              </a:spcBef>
              <a:spcAft>
                <a:spcPts val="600"/>
              </a:spcAft>
            </a:pPr>
            <a:r>
              <a:rPr lang="ru-RU" sz="2400" noProof="1"/>
              <a:t>Задачей этого такта является описать критические события, которые могут переломить ход трендов, стартовать новые тренды и зафиксировать вызовы для субъектов данного пространства форсайта</a:t>
            </a:r>
            <a:r>
              <a:rPr lang="ru-RU" sz="2400" noProof="1"/>
              <a:t>. </a:t>
            </a:r>
            <a:r>
              <a:rPr lang="ru-RU" sz="2400" noProof="1" smtClean="0"/>
              <a:t/>
            </a:r>
            <a:br>
              <a:rPr lang="ru-RU" sz="2400" noProof="1" smtClean="0"/>
            </a:br>
            <a:r>
              <a:rPr lang="ru-RU" sz="2400" noProof="1"/>
              <a:t/>
            </a:r>
            <a:br>
              <a:rPr lang="ru-RU" sz="2400" noProof="1"/>
            </a:br>
            <a:r>
              <a:rPr lang="ru-RU" sz="2400" noProof="1" smtClean="0"/>
              <a:t>Результатом </a:t>
            </a:r>
            <a:r>
              <a:rPr lang="ru-RU" sz="2400" noProof="1"/>
              <a:t>является понимание и согласие участников по поводу вероятности и вида критических изменений, которые могут в будущем изменить данный объект форсайта.</a:t>
            </a:r>
            <a:r>
              <a:rPr lang="ru-RU" sz="2400" noProof="1"/>
              <a:t/>
            </a:r>
            <a:br>
              <a:rPr lang="ru-RU" sz="2400" noProof="1"/>
            </a:br>
            <a:r>
              <a:rPr lang="ru-RU" sz="2400" noProof="1" smtClean="0"/>
              <a:t/>
            </a:r>
            <a:br>
              <a:rPr lang="ru-RU" sz="2400" noProof="1" smtClean="0"/>
            </a:br>
            <a:r>
              <a:rPr lang="ru-RU" sz="2400" noProof="1" smtClean="0"/>
              <a:t>Событие </a:t>
            </a:r>
            <a:r>
              <a:rPr lang="ru-RU" sz="2400" noProof="1"/>
              <a:t>— это одномоментное явление, выражающее кульминацию какого-либо тренда, его точку перелома — маркер, размещаемый в таких точках «перелома».</a:t>
            </a:r>
          </a:p>
        </p:txBody>
      </p:sp>
      <p:sp>
        <p:nvSpPr>
          <p:cNvPr id="12" name="Текст 11"/>
          <p:cNvSpPr>
            <a:spLocks noGrp="1"/>
          </p:cNvSpPr>
          <p:nvPr>
            <p:ph type="body" sz="quarter" idx="12"/>
          </p:nvPr>
        </p:nvSpPr>
        <p:spPr>
          <a:xfrm>
            <a:off x="4137621" y="174921"/>
            <a:ext cx="3854004" cy="996170"/>
          </a:xfrm>
        </p:spPr>
        <p:txBody>
          <a:bodyPr rtlCol="0"/>
          <a:lstStyle/>
          <a:p>
            <a:r>
              <a:rPr lang="ru-RU" sz="2800" noProof="1"/>
              <a:t>Работа с </a:t>
            </a:r>
            <a:r>
              <a:rPr lang="ru-RU" sz="2800" noProof="1"/>
              <a:t>событиями </a:t>
            </a:r>
            <a:endParaRPr lang="ru-RU" sz="2800" noProof="1" smtClean="0"/>
          </a:p>
          <a:p>
            <a:r>
              <a:rPr lang="ru-RU" sz="2800" noProof="1" smtClean="0"/>
              <a:t>и </a:t>
            </a:r>
            <a:r>
              <a:rPr lang="ru-RU" sz="2800" noProof="1"/>
              <a:t>вызовами</a:t>
            </a:r>
            <a:endParaRPr lang="ru-RU" sz="2800" noProof="1"/>
          </a:p>
        </p:txBody>
      </p:sp>
    </p:spTree>
    <p:extLst>
      <p:ext uri="{BB962C8B-B14F-4D97-AF65-F5344CB8AC3E}">
        <p14:creationId xmlns:p14="http://schemas.microsoft.com/office/powerpoint/2010/main" val="36899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98611" y="2483049"/>
            <a:ext cx="12290611" cy="2358918"/>
          </a:xfrm>
        </p:spPr>
        <p:txBody>
          <a:bodyPr rtlCol="0"/>
          <a:lstStyle/>
          <a:p>
            <a:pPr algn="l">
              <a:spcBef>
                <a:spcPts val="600"/>
              </a:spcBef>
              <a:spcAft>
                <a:spcPts val="600"/>
              </a:spcAft>
            </a:pPr>
            <a:r>
              <a:rPr lang="ru-RU" sz="2400" noProof="1"/>
              <a:t>Задачей этого такта является детальное насыщение описываемой среды </a:t>
            </a:r>
            <a:r>
              <a:rPr lang="ru-RU" sz="2400" noProof="1"/>
              <a:t>(</a:t>
            </a:r>
            <a:r>
              <a:rPr lang="ru-RU" sz="2400" noProof="1" smtClean="0"/>
              <a:t>объекта </a:t>
            </a:r>
            <a:r>
              <a:rPr lang="ru-RU" sz="2400" noProof="1"/>
              <a:t>форсайта) элементами деятельности и понимание, как именно эта деятельность реализуется</a:t>
            </a:r>
            <a:r>
              <a:rPr lang="ru-RU" sz="2400" noProof="1"/>
              <a:t>. </a:t>
            </a:r>
            <a:r>
              <a:rPr lang="ru-RU" sz="2400" noProof="1" smtClean="0"/>
              <a:t/>
            </a:r>
            <a:br>
              <a:rPr lang="ru-RU" sz="2400" noProof="1" smtClean="0"/>
            </a:br>
            <a:r>
              <a:rPr lang="ru-RU" sz="2400" noProof="1"/>
              <a:t/>
            </a:r>
            <a:br>
              <a:rPr lang="ru-RU" sz="2400" noProof="1"/>
            </a:br>
            <a:r>
              <a:rPr lang="ru-RU" sz="2400" noProof="1" smtClean="0"/>
              <a:t>Результатом </a:t>
            </a:r>
            <a:r>
              <a:rPr lang="ru-RU" sz="2400" noProof="1"/>
              <a:t>данного такта является понимание, какая </a:t>
            </a:r>
            <a:r>
              <a:rPr lang="ru-RU" sz="2400" noProof="1"/>
              <a:t>часть </a:t>
            </a:r>
            <a:r>
              <a:rPr lang="ru-RU" sz="2400" noProof="1" smtClean="0"/>
              <a:t>объекта </a:t>
            </a:r>
            <a:r>
              <a:rPr lang="ru-RU" sz="2400" noProof="1"/>
              <a:t>«закрыта» различными элементами деятельности, а где находятся пока пустые зоны.</a:t>
            </a:r>
          </a:p>
        </p:txBody>
      </p:sp>
      <p:sp>
        <p:nvSpPr>
          <p:cNvPr id="12" name="Текст 11"/>
          <p:cNvSpPr>
            <a:spLocks noGrp="1"/>
          </p:cNvSpPr>
          <p:nvPr>
            <p:ph type="body" sz="quarter" idx="12"/>
          </p:nvPr>
        </p:nvSpPr>
        <p:spPr>
          <a:xfrm>
            <a:off x="3757161" y="156756"/>
            <a:ext cx="4806509" cy="1346010"/>
          </a:xfrm>
        </p:spPr>
        <p:txBody>
          <a:bodyPr rtlCol="0"/>
          <a:lstStyle/>
          <a:p>
            <a:r>
              <a:rPr lang="ru-RU" sz="2400" noProof="1"/>
              <a:t>Наполнение карты </a:t>
            </a:r>
            <a:r>
              <a:rPr lang="ru-RU" sz="2400" noProof="1"/>
              <a:t>будущего </a:t>
            </a:r>
            <a:endParaRPr lang="ru-RU" sz="2400" noProof="1" smtClean="0"/>
          </a:p>
          <a:p>
            <a:r>
              <a:rPr lang="ru-RU" sz="2400" noProof="1" smtClean="0"/>
              <a:t>содержанием</a:t>
            </a:r>
            <a:r>
              <a:rPr lang="ru-RU" sz="2400" noProof="1"/>
              <a:t>:  </a:t>
            </a:r>
            <a:r>
              <a:rPr lang="ru-RU" sz="2400" noProof="1" smtClean="0"/>
              <a:t>норм. </a:t>
            </a:r>
            <a:r>
              <a:rPr lang="ru-RU" sz="2400" noProof="1"/>
              <a:t>акты</a:t>
            </a:r>
            <a:r>
              <a:rPr lang="ru-RU" sz="2400" noProof="1"/>
              <a:t>, </a:t>
            </a:r>
            <a:endParaRPr lang="ru-RU" sz="2400" noProof="1" smtClean="0"/>
          </a:p>
          <a:p>
            <a:r>
              <a:rPr lang="ru-RU" sz="2400" noProof="1" smtClean="0"/>
              <a:t>форматы</a:t>
            </a:r>
            <a:r>
              <a:rPr lang="ru-RU" sz="2400" noProof="1"/>
              <a:t>, технологии </a:t>
            </a:r>
            <a:endParaRPr lang="ru-RU" sz="2400" noProof="1"/>
          </a:p>
        </p:txBody>
      </p:sp>
    </p:spTree>
    <p:extLst>
      <p:ext uri="{BB962C8B-B14F-4D97-AF65-F5344CB8AC3E}">
        <p14:creationId xmlns:p14="http://schemas.microsoft.com/office/powerpoint/2010/main" val="317708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65463" y="2483049"/>
            <a:ext cx="12026537" cy="2358918"/>
          </a:xfrm>
        </p:spPr>
        <p:txBody>
          <a:bodyPr rtlCol="0"/>
          <a:lstStyle/>
          <a:p>
            <a:pPr algn="l">
              <a:spcBef>
                <a:spcPts val="600"/>
              </a:spcBef>
              <a:spcAft>
                <a:spcPts val="600"/>
              </a:spcAft>
            </a:pPr>
            <a:r>
              <a:rPr lang="ru-RU" sz="2400" noProof="1"/>
              <a:t>Задачей этого такта является формирование коллективного представления о будущем или о нескольких вариантах будущего</a:t>
            </a:r>
            <a:r>
              <a:rPr lang="ru-RU" sz="2400" noProof="1"/>
              <a:t>. </a:t>
            </a:r>
            <a:r>
              <a:rPr lang="ru-RU" sz="2400" noProof="1" smtClean="0"/>
              <a:t/>
            </a:r>
            <a:br>
              <a:rPr lang="ru-RU" sz="2400" noProof="1" smtClean="0"/>
            </a:br>
            <a:r>
              <a:rPr lang="ru-RU" sz="2400" noProof="1"/>
              <a:t/>
            </a:r>
            <a:br>
              <a:rPr lang="ru-RU" sz="2400" noProof="1"/>
            </a:br>
            <a:r>
              <a:rPr lang="ru-RU" sz="2400" noProof="1" smtClean="0"/>
              <a:t>Результат </a:t>
            </a:r>
            <a:r>
              <a:rPr lang="ru-RU" sz="2400" noProof="1"/>
              <a:t>такта — картина (образ) будущего, удовлетворяющая ожиданиям группы.</a:t>
            </a:r>
          </a:p>
        </p:txBody>
      </p:sp>
      <p:sp>
        <p:nvSpPr>
          <p:cNvPr id="12" name="Текст 11"/>
          <p:cNvSpPr>
            <a:spLocks noGrp="1"/>
          </p:cNvSpPr>
          <p:nvPr>
            <p:ph type="body" sz="quarter" idx="12"/>
          </p:nvPr>
        </p:nvSpPr>
        <p:spPr>
          <a:xfrm>
            <a:off x="4562863" y="331677"/>
            <a:ext cx="3195105" cy="996170"/>
          </a:xfrm>
        </p:spPr>
        <p:txBody>
          <a:bodyPr rtlCol="0"/>
          <a:lstStyle/>
          <a:p>
            <a:r>
              <a:rPr lang="ru-RU" sz="2800" noProof="1"/>
              <a:t>Формирование </a:t>
            </a:r>
            <a:endParaRPr lang="ru-RU" sz="2800" noProof="1" smtClean="0"/>
          </a:p>
          <a:p>
            <a:r>
              <a:rPr lang="ru-RU" sz="2800" noProof="1" smtClean="0"/>
              <a:t>образа </a:t>
            </a:r>
            <a:r>
              <a:rPr lang="ru-RU" sz="2800" noProof="1"/>
              <a:t>будущего</a:t>
            </a:r>
            <a:endParaRPr lang="ru-RU" sz="2800" noProof="1"/>
          </a:p>
        </p:txBody>
      </p:sp>
    </p:spTree>
    <p:extLst>
      <p:ext uri="{BB962C8B-B14F-4D97-AF65-F5344CB8AC3E}">
        <p14:creationId xmlns:p14="http://schemas.microsoft.com/office/powerpoint/2010/main" val="111087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0959" y="2203269"/>
            <a:ext cx="12252960" cy="4484914"/>
          </a:xfrm>
        </p:spPr>
        <p:txBody>
          <a:bodyPr rtlCol="0"/>
          <a:lstStyle/>
          <a:p>
            <a:pPr algn="l">
              <a:spcBef>
                <a:spcPts val="600"/>
              </a:spcBef>
              <a:spcAft>
                <a:spcPts val="600"/>
              </a:spcAft>
            </a:pPr>
            <a:r>
              <a:rPr lang="ru-RU" sz="2200" noProof="1"/>
              <a:t>Задачей этого такта является создание связанного множества изменений, позволяющих субъектам перейти в желаемое будущее из текущего состояния. В зависимости от общей цели форсайт- сессии и имеющегося времени результатом данного такта могут быть: перечень инициатив, перечень проектов или прообраз дорожной </a:t>
            </a:r>
            <a:r>
              <a:rPr lang="ru-RU" sz="2200" noProof="1"/>
              <a:t>карты</a:t>
            </a:r>
            <a:r>
              <a:rPr lang="ru-RU" sz="2200" noProof="1" smtClean="0"/>
              <a:t>.</a:t>
            </a:r>
            <a:br>
              <a:rPr lang="ru-RU" sz="2200" noProof="1" smtClean="0"/>
            </a:br>
            <a:r>
              <a:rPr lang="ru-RU" sz="2200" noProof="1"/>
              <a:t/>
            </a:r>
            <a:br>
              <a:rPr lang="ru-RU" sz="2200" noProof="1"/>
            </a:br>
            <a:r>
              <a:rPr lang="ru-RU" sz="2200" noProof="1"/>
              <a:t>Такт можно рассматривать в качестве самостоятельной сессии проектировки, которая состоит из нескольких подтактов: </a:t>
            </a:r>
            <a:br>
              <a:rPr lang="ru-RU" sz="2200" noProof="1"/>
            </a:br>
            <a:r>
              <a:rPr lang="ru-RU" sz="2200" noProof="1"/>
              <a:t>•  генерация возможных </a:t>
            </a:r>
            <a:r>
              <a:rPr lang="ru-RU" sz="2200" noProof="1"/>
              <a:t>проектных </a:t>
            </a:r>
            <a:r>
              <a:rPr lang="ru-RU" sz="2200" noProof="1" smtClean="0"/>
              <a:t>инициатив; </a:t>
            </a:r>
            <a:r>
              <a:rPr lang="ru-RU" sz="2200" noProof="1"/>
              <a:t/>
            </a:r>
            <a:br>
              <a:rPr lang="ru-RU" sz="2200" noProof="1"/>
            </a:br>
            <a:r>
              <a:rPr lang="ru-RU" sz="2200" noProof="1"/>
              <a:t>•  презентация и критика идей проектов; </a:t>
            </a:r>
            <a:br>
              <a:rPr lang="ru-RU" sz="2200" noProof="1"/>
            </a:br>
            <a:r>
              <a:rPr lang="ru-RU" sz="2200" noProof="1"/>
              <a:t>•  поиск дополнений, взаимовлияний между проектами; </a:t>
            </a:r>
            <a:br>
              <a:rPr lang="ru-RU" sz="2200" noProof="1"/>
            </a:br>
            <a:r>
              <a:rPr lang="ru-RU" sz="2200" noProof="1"/>
              <a:t>•  выставление приоритетов ранжированием или ставками участников; </a:t>
            </a:r>
            <a:br>
              <a:rPr lang="ru-RU" sz="2200" noProof="1"/>
            </a:br>
            <a:r>
              <a:rPr lang="ru-RU" sz="2200" noProof="1"/>
              <a:t>•  определение логической последовательности проектов и размещение проектов на карте/под картой.</a:t>
            </a:r>
          </a:p>
        </p:txBody>
      </p:sp>
      <p:sp>
        <p:nvSpPr>
          <p:cNvPr id="12" name="Текст 11"/>
          <p:cNvSpPr>
            <a:spLocks noGrp="1"/>
          </p:cNvSpPr>
          <p:nvPr>
            <p:ph type="body" sz="quarter" idx="12"/>
          </p:nvPr>
        </p:nvSpPr>
        <p:spPr>
          <a:xfrm>
            <a:off x="4148614" y="73658"/>
            <a:ext cx="4023602" cy="1512209"/>
          </a:xfrm>
        </p:spPr>
        <p:txBody>
          <a:bodyPr rtlCol="0"/>
          <a:lstStyle/>
          <a:p>
            <a:r>
              <a:rPr lang="ru-RU" sz="2800" noProof="1"/>
              <a:t>Генерация </a:t>
            </a:r>
            <a:r>
              <a:rPr lang="ru-RU" sz="2800" noProof="1"/>
              <a:t>идей </a:t>
            </a:r>
            <a:endParaRPr lang="ru-RU" sz="2800" noProof="1" smtClean="0"/>
          </a:p>
          <a:p>
            <a:r>
              <a:rPr lang="ru-RU" sz="2800" noProof="1" smtClean="0"/>
              <a:t>и </a:t>
            </a:r>
            <a:r>
              <a:rPr lang="ru-RU" sz="2800" noProof="1"/>
              <a:t>описание </a:t>
            </a:r>
            <a:r>
              <a:rPr lang="ru-RU" sz="2800" noProof="1"/>
              <a:t>проектов </a:t>
            </a:r>
            <a:endParaRPr lang="ru-RU" sz="2800" noProof="1" smtClean="0"/>
          </a:p>
          <a:p>
            <a:r>
              <a:rPr lang="ru-RU" sz="2800" noProof="1" smtClean="0"/>
              <a:t>изменений</a:t>
            </a:r>
            <a:endParaRPr lang="ru-RU" sz="2800" noProof="1"/>
          </a:p>
        </p:txBody>
      </p:sp>
    </p:spTree>
    <p:extLst>
      <p:ext uri="{BB962C8B-B14F-4D97-AF65-F5344CB8AC3E}">
        <p14:creationId xmlns:p14="http://schemas.microsoft.com/office/powerpoint/2010/main" val="26388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757415" y="6483147"/>
            <a:ext cx="431425" cy="365125"/>
          </a:xfrm>
          <a:prstGeom prst="rect">
            <a:avLst/>
          </a:prstGeom>
        </p:spPr>
        <p:txBody>
          <a:bodyPr rtlCol="0"/>
          <a:lstStyle/>
          <a:p>
            <a:pPr rtl="0"/>
            <a:fld id="{5AE1514C-5E56-4738-A1FF-4B1CFD2A3E36}" type="slidenum">
              <a:rPr lang="ru-RU" noProof="1" smtClean="0"/>
              <a:pPr rtl="0"/>
              <a:t>29</a:t>
            </a:fld>
            <a:endParaRPr lang="ru-RU" noProof="1"/>
          </a:p>
        </p:txBody>
      </p:sp>
      <p:sp>
        <p:nvSpPr>
          <p:cNvPr id="4" name="Текст 3"/>
          <p:cNvSpPr>
            <a:spLocks noGrp="1"/>
          </p:cNvSpPr>
          <p:nvPr>
            <p:ph type="body" sz="quarter" idx="14"/>
          </p:nvPr>
        </p:nvSpPr>
        <p:spPr>
          <a:xfrm>
            <a:off x="6061167" y="693882"/>
            <a:ext cx="5911960" cy="787055"/>
          </a:xfrm>
        </p:spPr>
        <p:txBody>
          <a:bodyPr rtlCol="0"/>
          <a:lstStyle/>
          <a:p>
            <a:r>
              <a:rPr lang="ru-RU" sz="2400" noProof="1"/>
              <a:t>«Сборка» — создание отторжимого результата групповой работы.</a:t>
            </a:r>
            <a:endParaRPr lang="ru-RU" sz="2400" noProof="1"/>
          </a:p>
        </p:txBody>
      </p:sp>
      <p:sp>
        <p:nvSpPr>
          <p:cNvPr id="7" name="Текст 6"/>
          <p:cNvSpPr>
            <a:spLocks noGrp="1"/>
          </p:cNvSpPr>
          <p:nvPr>
            <p:ph type="body" sz="quarter" idx="13"/>
          </p:nvPr>
        </p:nvSpPr>
        <p:spPr>
          <a:xfrm>
            <a:off x="314527" y="102951"/>
            <a:ext cx="11658600" cy="590931"/>
          </a:xfrm>
        </p:spPr>
        <p:txBody>
          <a:bodyPr rtlCol="0"/>
          <a:lstStyle/>
          <a:p>
            <a:r>
              <a:rPr lang="ru-RU" noProof="1"/>
              <a:t>Обработка материала и сборка результата RF-сессии</a:t>
            </a:r>
            <a:endParaRPr lang="ru-RU" noProof="1"/>
          </a:p>
        </p:txBody>
      </p:sp>
      <p:sp>
        <p:nvSpPr>
          <p:cNvPr id="3" name="Прямоугольник 2"/>
          <p:cNvSpPr/>
          <p:nvPr/>
        </p:nvSpPr>
        <p:spPr>
          <a:xfrm>
            <a:off x="388397" y="693882"/>
            <a:ext cx="5341844" cy="1200329"/>
          </a:xfrm>
          <a:prstGeom prst="rect">
            <a:avLst/>
          </a:prstGeom>
        </p:spPr>
        <p:txBody>
          <a:bodyPr wrap="square">
            <a:spAutoFit/>
          </a:bodyPr>
          <a:lstStyle/>
          <a:p>
            <a:r>
              <a:rPr lang="ru-RU" sz="24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Хронологически обработка материала </a:t>
            </a:r>
            <a:r>
              <a:rPr lang="ru-RU" sz="2400" b="1" i="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форсайт</a:t>
            </a:r>
            <a:r>
              <a:rPr lang="ru-RU" sz="24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-сессии проводится в несколько этапов: </a:t>
            </a:r>
            <a:endParaRPr lang="ru-RU" sz="4000" b="1" i="1" dirty="0">
              <a:solidFill>
                <a:srgbClr val="C00000"/>
              </a:solidFill>
            </a:endParaRPr>
          </a:p>
        </p:txBody>
      </p:sp>
      <p:graphicFrame>
        <p:nvGraphicFramePr>
          <p:cNvPr id="5" name="Схема 4"/>
          <p:cNvGraphicFramePr/>
          <p:nvPr>
            <p:extLst>
              <p:ext uri="{D42A27DB-BD31-4B8C-83A1-F6EECF244321}">
                <p14:modId xmlns:p14="http://schemas.microsoft.com/office/powerpoint/2010/main" val="3183578292"/>
              </p:ext>
            </p:extLst>
          </p:nvPr>
        </p:nvGraphicFramePr>
        <p:xfrm>
          <a:off x="479843" y="1907371"/>
          <a:ext cx="11277571" cy="465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287384" y="1675018"/>
            <a:ext cx="2591620" cy="2117503"/>
          </a:xfrm>
        </p:spPr>
        <p:txBody>
          <a:bodyPr rtlCol="0"/>
          <a:lstStyle/>
          <a:p>
            <a:pPr rtl="0">
              <a:spcBef>
                <a:spcPts val="0"/>
              </a:spcBef>
              <a:spcAft>
                <a:spcPts val="2400"/>
              </a:spcAft>
            </a:pPr>
            <a:r>
              <a:rPr lang="ru-RU" noProof="1" smtClean="0"/>
              <a:t>настоящее</a:t>
            </a:r>
          </a:p>
          <a:p>
            <a:pPr lvl="1">
              <a:spcBef>
                <a:spcPts val="0"/>
              </a:spcBef>
            </a:pPr>
            <a:r>
              <a:rPr lang="ru-RU" noProof="1" smtClean="0"/>
              <a:t>работа с карточками, высказывания участников, модерация</a:t>
            </a:r>
            <a:endParaRPr lang="ru-RU" noProof="1"/>
          </a:p>
        </p:txBody>
      </p:sp>
      <p:sp>
        <p:nvSpPr>
          <p:cNvPr id="6" name="Текст 5"/>
          <p:cNvSpPr>
            <a:spLocks noGrp="1"/>
          </p:cNvSpPr>
          <p:nvPr>
            <p:ph type="body" sz="quarter" idx="16"/>
          </p:nvPr>
        </p:nvSpPr>
        <p:spPr>
          <a:xfrm>
            <a:off x="2846917" y="716469"/>
            <a:ext cx="9084398" cy="424732"/>
          </a:xfrm>
        </p:spPr>
        <p:txBody>
          <a:bodyPr rtlCol="0"/>
          <a:lstStyle/>
          <a:p>
            <a:r>
              <a:rPr lang="ru-RU" noProof="1" smtClean="0"/>
              <a:t>Четыре уровня </a:t>
            </a:r>
            <a:r>
              <a:rPr lang="ru-RU" noProof="1"/>
              <a:t>деятельности </a:t>
            </a:r>
            <a:r>
              <a:rPr lang="ru-RU" noProof="1" smtClean="0"/>
              <a:t>Форсайт-метода:</a:t>
            </a:r>
            <a:endParaRPr lang="ru-RU" noProof="1"/>
          </a:p>
        </p:txBody>
      </p:sp>
      <p:sp>
        <p:nvSpPr>
          <p:cNvPr id="13" name="Прямоугольник 12"/>
          <p:cNvSpPr/>
          <p:nvPr/>
        </p:nvSpPr>
        <p:spPr>
          <a:xfrm>
            <a:off x="509928"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2" name="Номер слайда 41"/>
          <p:cNvSpPr>
            <a:spLocks noGrp="1"/>
          </p:cNvSpPr>
          <p:nvPr>
            <p:ph type="sldNum" sz="quarter" idx="4"/>
          </p:nvPr>
        </p:nvSpPr>
        <p:spPr>
          <a:xfrm>
            <a:off x="11682114" y="6464808"/>
            <a:ext cx="498402" cy="365125"/>
          </a:xfrm>
        </p:spPr>
        <p:txBody>
          <a:bodyPr rtlCol="0"/>
          <a:lstStyle/>
          <a:p>
            <a:pPr rtl="0"/>
            <a:fld id="{5AE1514C-5E56-4738-A1FF-4B1CFD2A3E36}" type="slidenum">
              <a:rPr lang="ru-RU" noProof="1" smtClean="0"/>
              <a:t>3</a:t>
            </a:fld>
            <a:endParaRPr lang="ru-RU" noProof="1"/>
          </a:p>
        </p:txBody>
      </p:sp>
      <p:sp>
        <p:nvSpPr>
          <p:cNvPr id="26" name="Объект 9"/>
          <p:cNvSpPr>
            <a:spLocks noGrp="1"/>
          </p:cNvSpPr>
          <p:nvPr>
            <p:ph idx="1"/>
          </p:nvPr>
        </p:nvSpPr>
        <p:spPr>
          <a:xfrm>
            <a:off x="3101548" y="1675018"/>
            <a:ext cx="2591620" cy="1563505"/>
          </a:xfrm>
        </p:spPr>
        <p:txBody>
          <a:bodyPr rtlCol="0"/>
          <a:lstStyle/>
          <a:p>
            <a:pPr rtl="0">
              <a:spcBef>
                <a:spcPts val="0"/>
              </a:spcBef>
              <a:spcAft>
                <a:spcPts val="2400"/>
              </a:spcAft>
            </a:pPr>
            <a:r>
              <a:rPr lang="ru-RU" noProof="1" smtClean="0"/>
              <a:t>будущее</a:t>
            </a:r>
          </a:p>
          <a:p>
            <a:pPr lvl="1">
              <a:spcBef>
                <a:spcPts val="0"/>
              </a:spcBef>
            </a:pPr>
            <a:r>
              <a:rPr lang="ru-RU" noProof="1"/>
              <a:t>предсказательные методы, работа с перспективами и т.д.</a:t>
            </a:r>
            <a:endParaRPr lang="ru-RU" noProof="1"/>
          </a:p>
        </p:txBody>
      </p:sp>
      <p:sp>
        <p:nvSpPr>
          <p:cNvPr id="27" name="Прямоугольник 26"/>
          <p:cNvSpPr/>
          <p:nvPr/>
        </p:nvSpPr>
        <p:spPr>
          <a:xfrm>
            <a:off x="3324092"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28" name="Объект 9"/>
          <p:cNvSpPr>
            <a:spLocks noGrp="1"/>
          </p:cNvSpPr>
          <p:nvPr>
            <p:ph idx="1"/>
          </p:nvPr>
        </p:nvSpPr>
        <p:spPr>
          <a:xfrm>
            <a:off x="5915712" y="1675018"/>
            <a:ext cx="2591620" cy="1840504"/>
          </a:xfrm>
        </p:spPr>
        <p:txBody>
          <a:bodyPr rtlCol="0"/>
          <a:lstStyle/>
          <a:p>
            <a:pPr rtl="0">
              <a:spcBef>
                <a:spcPts val="0"/>
              </a:spcBef>
              <a:spcAft>
                <a:spcPts val="2400"/>
              </a:spcAft>
            </a:pPr>
            <a:r>
              <a:rPr lang="ru-RU" noProof="1" smtClean="0"/>
              <a:t>планирование</a:t>
            </a:r>
          </a:p>
          <a:p>
            <a:pPr lvl="1">
              <a:spcBef>
                <a:spcPts val="0"/>
              </a:spcBef>
            </a:pPr>
            <a:r>
              <a:rPr lang="ru-RU" noProof="1"/>
              <a:t>стратегический анализ, определение приоритетов</a:t>
            </a:r>
            <a:endParaRPr lang="ru-RU" noProof="1"/>
          </a:p>
        </p:txBody>
      </p:sp>
      <p:sp>
        <p:nvSpPr>
          <p:cNvPr id="29" name="Прямоугольник 28"/>
          <p:cNvSpPr/>
          <p:nvPr/>
        </p:nvSpPr>
        <p:spPr>
          <a:xfrm>
            <a:off x="6138256"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0" name="Объект 9"/>
          <p:cNvSpPr>
            <a:spLocks noGrp="1"/>
          </p:cNvSpPr>
          <p:nvPr>
            <p:ph idx="1"/>
          </p:nvPr>
        </p:nvSpPr>
        <p:spPr>
          <a:xfrm>
            <a:off x="8729876" y="1675018"/>
            <a:ext cx="2591620" cy="2394502"/>
          </a:xfrm>
        </p:spPr>
        <p:txBody>
          <a:bodyPr rtlCol="0"/>
          <a:lstStyle/>
          <a:p>
            <a:pPr rtl="0">
              <a:spcBef>
                <a:spcPts val="0"/>
              </a:spcBef>
              <a:spcAft>
                <a:spcPts val="2400"/>
              </a:spcAft>
            </a:pPr>
            <a:r>
              <a:rPr lang="ru-RU" noProof="1" smtClean="0"/>
              <a:t>нетворкинг</a:t>
            </a:r>
          </a:p>
          <a:p>
            <a:pPr lvl="1">
              <a:spcBef>
                <a:spcPts val="0"/>
              </a:spcBef>
            </a:pPr>
            <a:r>
              <a:rPr lang="ru-RU" noProof="1"/>
              <a:t>инструменты, направленные на создание диалога и соучастие участников форсайта</a:t>
            </a:r>
            <a:endParaRPr lang="ru-RU" noProof="1"/>
          </a:p>
        </p:txBody>
      </p:sp>
      <p:sp>
        <p:nvSpPr>
          <p:cNvPr id="31" name="Прямоугольник 30"/>
          <p:cNvSpPr/>
          <p:nvPr/>
        </p:nvSpPr>
        <p:spPr>
          <a:xfrm>
            <a:off x="8952420"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2" name="Текст 17"/>
          <p:cNvSpPr txBox="1">
            <a:spLocks/>
          </p:cNvSpPr>
          <p:nvPr/>
        </p:nvSpPr>
        <p:spPr>
          <a:xfrm>
            <a:off x="200297" y="4441371"/>
            <a:ext cx="11643360" cy="1883781"/>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b="0" noProof="1" smtClean="0">
                <a:solidFill>
                  <a:schemeClr val="bg2">
                    <a:lumMod val="75000"/>
                  </a:schemeClr>
                </a:solidFill>
              </a:rPr>
              <a:t>	</a:t>
            </a:r>
            <a:r>
              <a:rPr lang="ru-RU" b="0" noProof="1" smtClean="0">
                <a:solidFill>
                  <a:srgbClr val="C00000"/>
                </a:solidFill>
              </a:rPr>
              <a:t>Rapid Foresight (RF)</a:t>
            </a:r>
            <a:r>
              <a:rPr lang="ru-RU" b="0" noProof="1" smtClean="0">
                <a:solidFill>
                  <a:schemeClr val="bg2">
                    <a:lumMod val="75000"/>
                  </a:schemeClr>
                </a:solidFill>
              </a:rPr>
              <a:t> — это инструмент для прогнозирования и формирования будущего, позволяющий получать за короткий срок прогнозы высокой точности относительно будущего, путей их достижения и объединять людей для реализации их представлений о будущем.</a:t>
            </a:r>
            <a:endParaRPr lang="ru-RU" b="0" noProof="1">
              <a:solidFill>
                <a:schemeClr val="bg2">
                  <a:lumMod val="75000"/>
                </a:schemeClr>
              </a:solidFill>
            </a:endParaRPr>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8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26">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2 -4.44444E-6 L 1.04167E-6 -4.44444E-6 " pathEditMode="relative" rAng="0" ptsTypes="AA">
                                      <p:cBhvr>
                                        <p:cTn id="22" dur="500" fill="hold"/>
                                        <p:tgtEl>
                                          <p:spTgt spid="27"/>
                                        </p:tgtEl>
                                        <p:attrNameLst>
                                          <p:attrName>ppt_x</p:attrName>
                                          <p:attrName>ppt_y</p:attrName>
                                        </p:attrNameLst>
                                      </p:cBhvr>
                                      <p:rCtr x="6966" y="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8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28">
                                            <p:txEl>
                                              <p:pRg st="0" end="0"/>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0.13932 -4.44444E-6 L 1.04167E-6 -4.44444E-6 " pathEditMode="relative" rAng="0" ptsTypes="AA">
                                      <p:cBhvr>
                                        <p:cTn id="32" dur="500" fill="hold"/>
                                        <p:tgtEl>
                                          <p:spTgt spid="29"/>
                                        </p:tgtEl>
                                        <p:attrNameLst>
                                          <p:attrName>ppt_x</p:attrName>
                                          <p:attrName>ppt_y</p:attrName>
                                        </p:attrNameLst>
                                      </p:cBhvr>
                                      <p:rCtr x="6966" y="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8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8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63" presetClass="path" presetSubtype="0" accel="50000" decel="50000" fill="hold" grpId="1" nodeType="withEffect">
                                  <p:stCondLst>
                                    <p:cond delay="0"/>
                                  </p:stCondLst>
                                  <p:childTnLst>
                                    <p:animMotion origin="layout" path="M -0.13932 -4.44444E-6 L 1.04167E-6 -4.44444E-6 " pathEditMode="relative" rAng="0" ptsTypes="AA">
                                      <p:cBhvr>
                                        <p:cTn id="42" dur="500" fill="hold"/>
                                        <p:tgtEl>
                                          <p:spTgt spid="31"/>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animBg="1"/>
      <p:bldP spid="13" grpId="1" animBg="1"/>
      <p:bldP spid="26" grpId="0" uiExpand="1" build="p"/>
      <p:bldP spid="27" grpId="0" animBg="1"/>
      <p:bldP spid="27" grpId="1" animBg="1"/>
      <p:bldP spid="28" grpId="0" uiExpand="1" build="p"/>
      <p:bldP spid="29" grpId="0" animBg="1"/>
      <p:bldP spid="29" grpId="1" animBg="1"/>
      <p:bldP spid="30" grpId="0" uiExpand="1" build="p"/>
      <p:bldP spid="31" grpId="0" animBg="1"/>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олилиния: Фигура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1">
              <a:ln>
                <a:noFill/>
              </a:ln>
              <a:solidFill>
                <a:sysClr val="windowText" lastClr="000000"/>
              </a:solidFill>
              <a:effectLst/>
              <a:uLnTx/>
              <a:uFillTx/>
            </a:endParaRPr>
          </a:p>
        </p:txBody>
      </p:sp>
      <p:sp>
        <p:nvSpPr>
          <p:cNvPr id="15" name="Текст 14"/>
          <p:cNvSpPr>
            <a:spLocks noGrp="1"/>
          </p:cNvSpPr>
          <p:nvPr>
            <p:ph type="body" sz="quarter" idx="11"/>
          </p:nvPr>
        </p:nvSpPr>
        <p:spPr>
          <a:xfrm>
            <a:off x="4824548" y="340723"/>
            <a:ext cx="7167155" cy="2529923"/>
          </a:xfrm>
        </p:spPr>
        <p:txBody>
          <a:bodyPr rtlCol="0"/>
          <a:lstStyle/>
          <a:p>
            <a:r>
              <a:rPr lang="ru-RU" noProof="1"/>
              <a:t>•  визуализация (на стене, флипчарте) — сборщик может прямо по ходу работы формировать общую схему рассмотрения объекта форсайта группой; при наличии ресурсов могут использовать дополнительные инструменты: скрайбинг, облако понятий и др. Уместно все, что позволяет группе глубже разобраться с объектом, а затем сформировать целостную, отторгаемую </a:t>
            </a:r>
            <a:r>
              <a:rPr lang="ru-RU" noProof="1"/>
              <a:t>картину</a:t>
            </a:r>
            <a:r>
              <a:rPr lang="ru-RU" noProof="1" smtClean="0"/>
              <a:t>.</a:t>
            </a:r>
            <a:endParaRPr lang="ru-RU" noProof="1"/>
          </a:p>
        </p:txBody>
      </p:sp>
      <p:sp>
        <p:nvSpPr>
          <p:cNvPr id="32" name="Заголовок 31"/>
          <p:cNvSpPr>
            <a:spLocks noGrp="1"/>
          </p:cNvSpPr>
          <p:nvPr>
            <p:ph type="title"/>
          </p:nvPr>
        </p:nvSpPr>
        <p:spPr>
          <a:xfrm>
            <a:off x="633621" y="-113211"/>
            <a:ext cx="4083304" cy="1216536"/>
          </a:xfrm>
        </p:spPr>
        <p:txBody>
          <a:bodyPr rtlCol="0"/>
          <a:lstStyle/>
          <a:p>
            <a:r>
              <a:rPr lang="ru-RU" b="1" noProof="1">
                <a:gradFill>
                  <a:gsLst>
                    <a:gs pos="15000">
                      <a:schemeClr val="bg1"/>
                    </a:gs>
                    <a:gs pos="47000">
                      <a:schemeClr val="bg1"/>
                    </a:gs>
                  </a:gsLst>
                  <a:lin ang="5400000" scaled="1"/>
                </a:gradFill>
              </a:rPr>
              <a:t>В техническую фиксацию работы группы входят: </a:t>
            </a:r>
            <a:endParaRPr lang="ru-RU" b="1" noProof="1">
              <a:gradFill>
                <a:gsLst>
                  <a:gs pos="15000">
                    <a:schemeClr val="bg1"/>
                  </a:gs>
                  <a:gs pos="47000">
                    <a:schemeClr val="bg1"/>
                  </a:gs>
                </a:gsLst>
                <a:lin ang="5400000" scaled="1"/>
              </a:gradFill>
            </a:endParaRPr>
          </a:p>
        </p:txBody>
      </p:sp>
      <p:sp>
        <p:nvSpPr>
          <p:cNvPr id="6" name="Прямоугольник 5"/>
          <p:cNvSpPr/>
          <p:nvPr/>
        </p:nvSpPr>
        <p:spPr>
          <a:xfrm>
            <a:off x="478971" y="3159093"/>
            <a:ext cx="11181806" cy="3042884"/>
          </a:xfrm>
          <a:prstGeom prst="rect">
            <a:avLst/>
          </a:prstGeom>
        </p:spPr>
        <p:txBody>
          <a:bodyPr wrap="square">
            <a:spAutoFit/>
          </a:bodyPr>
          <a:lstStyle/>
          <a:p>
            <a:pPr lvl="0">
              <a:lnSpc>
                <a:spcPct val="90000"/>
              </a:lnSpc>
              <a:spcBef>
                <a:spcPts val="1000"/>
              </a:spcBef>
            </a:pPr>
            <a:r>
              <a:rPr lang="ru-RU" sz="2200" b="1" noProof="1">
                <a:gradFill>
                  <a:gsLst>
                    <a:gs pos="15000">
                      <a:srgbClr val="FFFFFF"/>
                    </a:gs>
                    <a:gs pos="47000">
                      <a:srgbClr val="FFFFFF"/>
                    </a:gs>
                  </a:gsLst>
                  <a:lin ang="5400000" scaled="1"/>
                </a:gradFill>
              </a:rPr>
              <a:t>•  аудиофиксация (</a:t>
            </a:r>
            <a:r>
              <a:rPr lang="ru-RU" sz="2200" b="1" noProof="1">
                <a:gradFill>
                  <a:gsLst>
                    <a:gs pos="15000">
                      <a:srgbClr val="FFFFFF"/>
                    </a:gs>
                    <a:gs pos="47000">
                      <a:srgbClr val="FFFFFF"/>
                    </a:gs>
                  </a:gsLst>
                  <a:lin ang="5400000" scaled="1"/>
                </a:gradFill>
              </a:rPr>
              <a:t>с </a:t>
            </a:r>
            <a:r>
              <a:rPr lang="ru-RU" sz="2200" b="1" noProof="1" smtClean="0">
                <a:gradFill>
                  <a:gsLst>
                    <a:gs pos="15000">
                      <a:srgbClr val="FFFFFF"/>
                    </a:gs>
                    <a:gs pos="47000">
                      <a:srgbClr val="FFFFFF"/>
                    </a:gs>
                  </a:gsLst>
                  <a:lin ang="5400000" scaled="1"/>
                </a:gradFill>
              </a:rPr>
              <a:t>последующей </a:t>
            </a:r>
            <a:r>
              <a:rPr lang="ru-RU" sz="2200" b="1" noProof="1">
                <a:gradFill>
                  <a:gsLst>
                    <a:gs pos="15000">
                      <a:srgbClr val="FFFFFF"/>
                    </a:gs>
                    <a:gs pos="47000">
                      <a:srgbClr val="FFFFFF"/>
                    </a:gs>
                  </a:gsLst>
                  <a:lin ang="5400000" scaled="1"/>
                </a:gradFill>
              </a:rPr>
              <a:t>расшифровкой);</a:t>
            </a:r>
          </a:p>
          <a:p>
            <a:pPr lvl="0">
              <a:lnSpc>
                <a:spcPct val="90000"/>
              </a:lnSpc>
              <a:spcBef>
                <a:spcPts val="1000"/>
              </a:spcBef>
            </a:pPr>
            <a:r>
              <a:rPr lang="ru-RU" sz="2200" b="1" noProof="1">
                <a:gradFill>
                  <a:gsLst>
                    <a:gs pos="15000">
                      <a:srgbClr val="FFFFFF"/>
                    </a:gs>
                    <a:gs pos="47000">
                      <a:srgbClr val="FFFFFF"/>
                    </a:gs>
                  </a:gsLst>
                  <a:lin ang="5400000" scaled="1"/>
                </a:gradFill>
              </a:rPr>
              <a:t>•  фотофиксация; </a:t>
            </a:r>
          </a:p>
          <a:p>
            <a:pPr lvl="0">
              <a:lnSpc>
                <a:spcPct val="90000"/>
              </a:lnSpc>
              <a:spcBef>
                <a:spcPts val="1000"/>
              </a:spcBef>
            </a:pPr>
            <a:r>
              <a:rPr lang="ru-RU" sz="2200" b="1" noProof="1">
                <a:gradFill>
                  <a:gsLst>
                    <a:gs pos="15000">
                      <a:srgbClr val="FFFFFF"/>
                    </a:gs>
                    <a:gs pos="47000">
                      <a:srgbClr val="FFFFFF"/>
                    </a:gs>
                  </a:gsLst>
                  <a:lin ang="5400000" scaled="1"/>
                </a:gradFill>
              </a:rPr>
              <a:t>•  видеофиксация; </a:t>
            </a:r>
          </a:p>
          <a:p>
            <a:pPr lvl="0">
              <a:lnSpc>
                <a:spcPct val="90000"/>
              </a:lnSpc>
              <a:spcBef>
                <a:spcPts val="1000"/>
              </a:spcBef>
            </a:pPr>
            <a:r>
              <a:rPr lang="ru-RU" sz="2200" b="1" noProof="1">
                <a:gradFill>
                  <a:gsLst>
                    <a:gs pos="15000">
                      <a:srgbClr val="FFFFFF"/>
                    </a:gs>
                    <a:gs pos="47000">
                      <a:srgbClr val="FFFFFF"/>
                    </a:gs>
                  </a:gsLst>
                  <a:lin ang="5400000" scaled="1"/>
                </a:gradFill>
              </a:rPr>
              <a:t>•  заполнение шаблонов (карта будущего в MS Visio, описание карточек в MS Excel или прямая сборка карты c помощью ресурса http:// foresightmap-ru.1gb.ru); </a:t>
            </a:r>
          </a:p>
          <a:p>
            <a:pPr lvl="0">
              <a:lnSpc>
                <a:spcPct val="90000"/>
              </a:lnSpc>
              <a:spcBef>
                <a:spcPts val="1000"/>
              </a:spcBef>
            </a:pPr>
            <a:r>
              <a:rPr lang="ru-RU" sz="2200" b="1" noProof="1">
                <a:gradFill>
                  <a:gsLst>
                    <a:gs pos="15000">
                      <a:srgbClr val="FFFFFF"/>
                    </a:gs>
                    <a:gs pos="47000">
                      <a:srgbClr val="FFFFFF"/>
                    </a:gs>
                  </a:gsLst>
                  <a:lin ang="5400000" scaled="1"/>
                </a:gradFill>
              </a:rPr>
              <a:t>•  ведение подробного лога сессии с последующей структуризацией материала.</a:t>
            </a:r>
            <a:endParaRPr lang="ru-RU" sz="2200" b="1" noProof="1">
              <a:gradFill>
                <a:gsLst>
                  <a:gs pos="15000">
                    <a:srgbClr val="FFFFFF"/>
                  </a:gs>
                  <a:gs pos="47000">
                    <a:srgbClr val="FFFFFF"/>
                  </a:gs>
                </a:gsLst>
                <a:lin ang="5400000" scaled="1"/>
              </a:gradFill>
            </a:endParaRP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219939" y="2240230"/>
            <a:ext cx="9107555" cy="2308324"/>
          </a:xfrm>
        </p:spPr>
        <p:txBody>
          <a:bodyPr rtlCol="0"/>
          <a:lstStyle/>
          <a:p>
            <a:pPr rtl="0"/>
            <a:r>
              <a:rPr lang="ru-RU" noProof="1" smtClean="0"/>
              <a:t>Спасибо за внимание!</a:t>
            </a:r>
            <a:endParaRPr lang="ru-RU" noProof="1"/>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rtlCol="0"/>
          <a:lstStyle/>
          <a:p>
            <a:pPr rtl="0"/>
            <a:fld id="{5AE1514C-5E56-4738-A1FF-4B1CFD2A3E36}" type="slidenum">
              <a:rPr lang="ru-RU" noProof="1" smtClean="0"/>
              <a:pPr rtl="0"/>
              <a:t>4</a:t>
            </a:fld>
            <a:endParaRPr lang="ru-RU" noProof="1"/>
          </a:p>
        </p:txBody>
      </p:sp>
      <p:sp>
        <p:nvSpPr>
          <p:cNvPr id="5" name="Текст 4"/>
          <p:cNvSpPr>
            <a:spLocks noGrp="1"/>
          </p:cNvSpPr>
          <p:nvPr>
            <p:ph type="body" sz="quarter" idx="13"/>
          </p:nvPr>
        </p:nvSpPr>
        <p:spPr>
          <a:xfrm>
            <a:off x="444137" y="158238"/>
            <a:ext cx="9117874" cy="1106970"/>
          </a:xfrm>
        </p:spPr>
        <p:txBody>
          <a:bodyPr rtlCol="0"/>
          <a:lstStyle/>
          <a:p>
            <a:pPr algn="l" rtl="0"/>
            <a:r>
              <a:rPr lang="ru-RU" noProof="1" smtClean="0"/>
              <a:t>«Легче изобрести будущее, чем предсказать его»</a:t>
            </a:r>
          </a:p>
          <a:p>
            <a:pPr algn="r" rtl="0"/>
            <a:r>
              <a:rPr lang="ru-RU" noProof="1" smtClean="0"/>
              <a:t>Алан Кай</a:t>
            </a:r>
            <a:endParaRPr lang="ru-RU" noProof="1"/>
          </a:p>
        </p:txBody>
      </p:sp>
      <p:pic>
        <p:nvPicPr>
          <p:cNvPr id="25" name="Рисунок 24"/>
          <p:cNvPicPr/>
          <p:nvPr/>
        </p:nvPicPr>
        <p:blipFill rotWithShape="1">
          <a:blip r:embed="rId3"/>
          <a:srcRect l="16722" t="27390" r="18041" b="11362"/>
          <a:stretch/>
        </p:blipFill>
        <p:spPr>
          <a:xfrm>
            <a:off x="661851" y="1201782"/>
            <a:ext cx="10563498" cy="5181601"/>
          </a:xfrm>
          <a:prstGeom prst="rect">
            <a:avLst/>
          </a:prstGeom>
        </p:spPr>
      </p:pic>
    </p:spTree>
    <p:extLst>
      <p:ext uri="{BB962C8B-B14F-4D97-AF65-F5344CB8AC3E}">
        <p14:creationId xmlns:p14="http://schemas.microsoft.com/office/powerpoint/2010/main" val="216125690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rtlCol="0"/>
          <a:lstStyle/>
          <a:p>
            <a:pPr rtl="0"/>
            <a:fld id="{5AE1514C-5E56-4738-A1FF-4B1CFD2A3E36}" type="slidenum">
              <a:rPr lang="ru-RU" noProof="1" smtClean="0"/>
              <a:pPr rtl="0"/>
              <a:t>5</a:t>
            </a:fld>
            <a:endParaRPr lang="ru-RU" noProof="1"/>
          </a:p>
        </p:txBody>
      </p:sp>
      <p:sp>
        <p:nvSpPr>
          <p:cNvPr id="5" name="Текст 4"/>
          <p:cNvSpPr>
            <a:spLocks noGrp="1"/>
          </p:cNvSpPr>
          <p:nvPr>
            <p:ph type="body" sz="quarter" idx="13"/>
          </p:nvPr>
        </p:nvSpPr>
        <p:spPr>
          <a:xfrm>
            <a:off x="1384663" y="105987"/>
            <a:ext cx="9117874" cy="535531"/>
          </a:xfrm>
        </p:spPr>
        <p:txBody>
          <a:bodyPr rtlCol="0"/>
          <a:lstStyle/>
          <a:p>
            <a:pPr rtl="0"/>
            <a:r>
              <a:rPr lang="ru-RU" b="1" noProof="1" smtClean="0"/>
              <a:t>Общая концепция</a:t>
            </a:r>
            <a:endParaRPr lang="ru-RU" b="1" noProof="1"/>
          </a:p>
        </p:txBody>
      </p:sp>
      <p:pic>
        <p:nvPicPr>
          <p:cNvPr id="6" name="Рисунок 5"/>
          <p:cNvPicPr/>
          <p:nvPr/>
        </p:nvPicPr>
        <p:blipFill rotWithShape="1">
          <a:blip r:embed="rId3"/>
          <a:srcRect l="16869" t="24784" r="18188" b="15793"/>
          <a:stretch/>
        </p:blipFill>
        <p:spPr>
          <a:xfrm>
            <a:off x="949234" y="894066"/>
            <a:ext cx="10162903" cy="5654779"/>
          </a:xfrm>
          <a:prstGeom prst="rect">
            <a:avLst/>
          </a:prstGeom>
        </p:spPr>
      </p:pic>
    </p:spTree>
    <p:extLst>
      <p:ext uri="{BB962C8B-B14F-4D97-AF65-F5344CB8AC3E}">
        <p14:creationId xmlns:p14="http://schemas.microsoft.com/office/powerpoint/2010/main" val="376380731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p:cNvSpPr>
            <a:spLocks noGrp="1"/>
          </p:cNvSpPr>
          <p:nvPr>
            <p:ph type="body" sz="quarter" idx="13"/>
          </p:nvPr>
        </p:nvSpPr>
        <p:spPr>
          <a:xfrm>
            <a:off x="2005875" y="1222646"/>
            <a:ext cx="3944984" cy="480131"/>
          </a:xfrm>
        </p:spPr>
        <p:txBody>
          <a:bodyPr rtlCol="0"/>
          <a:lstStyle/>
          <a:p>
            <a:r>
              <a:rPr lang="ru-RU" sz="2800" b="1" noProof="1" smtClean="0">
                <a:solidFill>
                  <a:srgbClr val="FDC6B5"/>
                </a:solidFill>
              </a:rPr>
              <a:t>	</a:t>
            </a:r>
            <a:r>
              <a:rPr lang="ru-RU" sz="2800" b="1" noProof="1">
                <a:solidFill>
                  <a:srgbClr val="FDC6B5"/>
                </a:solidFill>
              </a:rPr>
              <a:t>Базовые принципы</a:t>
            </a:r>
            <a:endParaRPr lang="ru-RU" sz="2800" noProof="1">
              <a:solidFill>
                <a:srgbClr val="FDC6B5"/>
              </a:solidFill>
            </a:endParaRPr>
          </a:p>
        </p:txBody>
      </p:sp>
      <p:sp>
        <p:nvSpPr>
          <p:cNvPr id="2" name="Номер слайда 1"/>
          <p:cNvSpPr>
            <a:spLocks noGrp="1"/>
          </p:cNvSpPr>
          <p:nvPr>
            <p:ph type="sldNum" sz="quarter" idx="4294967295"/>
          </p:nvPr>
        </p:nvSpPr>
        <p:spPr>
          <a:xfrm>
            <a:off x="11760200" y="6465888"/>
            <a:ext cx="431800" cy="365125"/>
          </a:xfrm>
          <a:prstGeom prst="rect">
            <a:avLst/>
          </a:prstGeom>
        </p:spPr>
        <p:txBody>
          <a:bodyPr rtlCol="0"/>
          <a:lstStyle/>
          <a:p>
            <a:pPr rtl="0"/>
            <a:fld id="{5AE1514C-5E56-4738-A1FF-4B1CFD2A3E36}" type="slidenum">
              <a:rPr lang="ru-RU" noProof="1" dirty="0" smtClean="0"/>
              <a:pPr rtl="0"/>
              <a:t>6</a:t>
            </a:fld>
            <a:endParaRPr lang="ru-RU" noProof="1"/>
          </a:p>
        </p:txBody>
      </p:sp>
      <p:sp>
        <p:nvSpPr>
          <p:cNvPr id="9" name="Надпись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ru-RU" sz="2800" noProof="1">
              <a:solidFill>
                <a:schemeClr val="tx2">
                  <a:lumMod val="50000"/>
                </a:schemeClr>
              </a:solidFill>
            </a:endParaRPr>
          </a:p>
        </p:txBody>
      </p:sp>
      <p:sp>
        <p:nvSpPr>
          <p:cNvPr id="4" name="Прямоугольник 3"/>
          <p:cNvSpPr/>
          <p:nvPr/>
        </p:nvSpPr>
        <p:spPr>
          <a:xfrm>
            <a:off x="3048000" y="53213"/>
            <a:ext cx="8839200" cy="1089529"/>
          </a:xfrm>
          <a:prstGeom prst="rect">
            <a:avLst/>
          </a:prstGeom>
        </p:spPr>
        <p:txBody>
          <a:bodyPr wrap="square">
            <a:spAutoFit/>
          </a:bodyPr>
          <a:lstStyle/>
          <a:p>
            <a:pPr lvl="0" algn="ctr">
              <a:lnSpc>
                <a:spcPct val="90000"/>
              </a:lnSpc>
              <a:spcBef>
                <a:spcPts val="1000"/>
              </a:spcBef>
            </a:pPr>
            <a:r>
              <a:rPr lang="ru-RU" sz="3600" b="1" spc="300" noProof="1">
                <a:gradFill>
                  <a:gsLst>
                    <a:gs pos="0">
                      <a:srgbClr val="75D1FF">
                        <a:lumMod val="5000"/>
                        <a:lumOff val="95000"/>
                      </a:srgbClr>
                    </a:gs>
                    <a:gs pos="100000">
                      <a:srgbClr val="FFFFFF"/>
                    </a:gs>
                  </a:gsLst>
                  <a:lin ang="5400000" scaled="1"/>
                </a:gradFill>
                <a:cs typeface="Segoe UI Semilight" panose="020B0402040204020203" pitchFamily="34" charset="0"/>
              </a:rPr>
              <a:t>2. Основные принципы и сценарий форсайт-сессии</a:t>
            </a:r>
          </a:p>
        </p:txBody>
      </p:sp>
      <p:graphicFrame>
        <p:nvGraphicFramePr>
          <p:cNvPr id="3" name="Схема 2"/>
          <p:cNvGraphicFramePr/>
          <p:nvPr>
            <p:extLst>
              <p:ext uri="{D42A27DB-BD31-4B8C-83A1-F6EECF244321}">
                <p14:modId xmlns:p14="http://schemas.microsoft.com/office/powerpoint/2010/main" val="1499337766"/>
              </p:ext>
            </p:extLst>
          </p:nvPr>
        </p:nvGraphicFramePr>
        <p:xfrm>
          <a:off x="412206" y="1782681"/>
          <a:ext cx="11347994" cy="477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87964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18ECCAF6-0CDC-4B30-AC61-AF80C50E604D}"/>
              </a:ext>
            </a:extLst>
          </p:cNvPr>
          <p:cNvSpPr>
            <a:spLocks noGrp="1"/>
          </p:cNvSpPr>
          <p:nvPr>
            <p:ph type="pic" sz="quarter" idx="10"/>
          </p:nvPr>
        </p:nvSpPr>
        <p:spPr>
          <a:xfrm>
            <a:off x="8762268" y="2962814"/>
            <a:ext cx="3439886" cy="3895186"/>
          </a:xfrm>
        </p:spPr>
      </p:sp>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7</a:t>
            </a:fld>
            <a:endParaRPr lang="ru-RU" sz="1200" noProof="1"/>
          </a:p>
        </p:txBody>
      </p:sp>
      <p:sp>
        <p:nvSpPr>
          <p:cNvPr id="16" name="Объект 15"/>
          <p:cNvSpPr>
            <a:spLocks noGrp="1"/>
          </p:cNvSpPr>
          <p:nvPr>
            <p:ph idx="18"/>
          </p:nvPr>
        </p:nvSpPr>
        <p:spPr>
          <a:xfrm>
            <a:off x="421617" y="131717"/>
            <a:ext cx="11273994" cy="1089529"/>
          </a:xfrm>
        </p:spPr>
        <p:txBody>
          <a:bodyPr rtlCol="0"/>
          <a:lstStyle/>
          <a:p>
            <a:r>
              <a:rPr lang="ru-RU" sz="3600" noProof="1"/>
              <a:t>Особенности методики Rapid Foresight и форсайт- сессий: </a:t>
            </a:r>
            <a:endParaRPr lang="ru-RU" sz="3600" noProof="1"/>
          </a:p>
        </p:txBody>
      </p:sp>
      <p:graphicFrame>
        <p:nvGraphicFramePr>
          <p:cNvPr id="5" name="Схема 4"/>
          <p:cNvGraphicFramePr/>
          <p:nvPr>
            <p:extLst>
              <p:ext uri="{D42A27DB-BD31-4B8C-83A1-F6EECF244321}">
                <p14:modId xmlns:p14="http://schemas.microsoft.com/office/powerpoint/2010/main" val="2054667869"/>
              </p:ext>
            </p:extLst>
          </p:nvPr>
        </p:nvGraphicFramePr>
        <p:xfrm>
          <a:off x="272032" y="1214583"/>
          <a:ext cx="11736250" cy="180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p:cNvGraphicFramePr/>
          <p:nvPr>
            <p:extLst>
              <p:ext uri="{D42A27DB-BD31-4B8C-83A1-F6EECF244321}">
                <p14:modId xmlns:p14="http://schemas.microsoft.com/office/powerpoint/2010/main" val="627240652"/>
              </p:ext>
            </p:extLst>
          </p:nvPr>
        </p:nvGraphicFramePr>
        <p:xfrm>
          <a:off x="587033" y="3168766"/>
          <a:ext cx="7860234" cy="3544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130645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287384" y="1675018"/>
            <a:ext cx="2591620" cy="3114699"/>
          </a:xfrm>
        </p:spPr>
        <p:txBody>
          <a:bodyPr rtlCol="0"/>
          <a:lstStyle/>
          <a:p>
            <a:pPr rtl="0">
              <a:spcBef>
                <a:spcPts val="0"/>
              </a:spcBef>
              <a:spcAft>
                <a:spcPts val="2400"/>
              </a:spcAft>
            </a:pPr>
            <a:r>
              <a:rPr lang="ru-RU" sz="2000" noProof="1" smtClean="0">
                <a:solidFill>
                  <a:schemeClr val="tx1"/>
                </a:solidFill>
              </a:rPr>
              <a:t>прогнозирование</a:t>
            </a:r>
            <a:endParaRPr lang="ru-RU" noProof="1" smtClean="0">
              <a:solidFill>
                <a:schemeClr val="tx1"/>
              </a:solidFill>
            </a:endParaRPr>
          </a:p>
          <a:p>
            <a:pPr lvl="0">
              <a:spcBef>
                <a:spcPts val="0"/>
              </a:spcBef>
              <a:spcAft>
                <a:spcPts val="0"/>
              </a:spcAft>
            </a:pPr>
            <a:r>
              <a:rPr lang="ru-RU" sz="2200" noProof="1">
                <a:gradFill>
                  <a:gsLst>
                    <a:gs pos="15000">
                      <a:srgbClr val="0074AF"/>
                    </a:gs>
                    <a:gs pos="47000">
                      <a:srgbClr val="0074AF"/>
                    </a:gs>
                  </a:gsLst>
                  <a:lin ang="5400000" scaled="1"/>
                </a:gradFill>
              </a:rPr>
              <a:t>формирование быстрого коллективного взгляда на вероятные варианты развития предмета исследования</a:t>
            </a:r>
            <a:endParaRPr lang="ru-RU" sz="2200" noProof="1">
              <a:gradFill>
                <a:gsLst>
                  <a:gs pos="15000">
                    <a:srgbClr val="0074AF"/>
                  </a:gs>
                  <a:gs pos="47000">
                    <a:srgbClr val="0074AF"/>
                  </a:gs>
                </a:gsLst>
                <a:lin ang="5400000" scaled="1"/>
              </a:gradFill>
            </a:endParaRPr>
          </a:p>
        </p:txBody>
      </p:sp>
      <p:sp>
        <p:nvSpPr>
          <p:cNvPr id="6" name="Текст 5"/>
          <p:cNvSpPr>
            <a:spLocks noGrp="1"/>
          </p:cNvSpPr>
          <p:nvPr>
            <p:ph type="body" sz="quarter" idx="16"/>
          </p:nvPr>
        </p:nvSpPr>
        <p:spPr>
          <a:xfrm>
            <a:off x="2846917" y="356370"/>
            <a:ext cx="9084398" cy="461665"/>
          </a:xfrm>
        </p:spPr>
        <p:txBody>
          <a:bodyPr rtlCol="0"/>
          <a:lstStyle/>
          <a:p>
            <a:pPr lvl="0" algn="ctr">
              <a:lnSpc>
                <a:spcPct val="100000"/>
              </a:lnSpc>
              <a:spcBef>
                <a:spcPts val="0"/>
              </a:spcBef>
            </a:pPr>
            <a:r>
              <a:rPr lang="ru-RU"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Rapid</a:t>
            </a:r>
            <a:r>
              <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ru-RU"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Foresight</a:t>
            </a:r>
            <a:r>
              <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rPr>
              <a:t> имеет одновременно четыре основные функции:</a:t>
            </a:r>
            <a:endParaRPr lang="ru-RU" dirty="0">
              <a:solidFill>
                <a:srgbClr val="0070C0"/>
              </a:solidFill>
            </a:endParaRPr>
          </a:p>
        </p:txBody>
      </p:sp>
      <p:sp>
        <p:nvSpPr>
          <p:cNvPr id="13" name="Прямоугольник 12"/>
          <p:cNvSpPr/>
          <p:nvPr/>
        </p:nvSpPr>
        <p:spPr>
          <a:xfrm>
            <a:off x="509928"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2" name="Номер слайда 41"/>
          <p:cNvSpPr>
            <a:spLocks noGrp="1"/>
          </p:cNvSpPr>
          <p:nvPr>
            <p:ph type="sldNum" sz="quarter" idx="4"/>
          </p:nvPr>
        </p:nvSpPr>
        <p:spPr>
          <a:xfrm>
            <a:off x="11682114" y="6464808"/>
            <a:ext cx="498402" cy="365125"/>
          </a:xfrm>
        </p:spPr>
        <p:txBody>
          <a:bodyPr rtlCol="0"/>
          <a:lstStyle/>
          <a:p>
            <a:pPr rtl="0"/>
            <a:fld id="{5AE1514C-5E56-4738-A1FF-4B1CFD2A3E36}" type="slidenum">
              <a:rPr lang="ru-RU" noProof="1" smtClean="0"/>
              <a:t>8</a:t>
            </a:fld>
            <a:endParaRPr lang="ru-RU" noProof="1"/>
          </a:p>
        </p:txBody>
      </p:sp>
      <p:sp>
        <p:nvSpPr>
          <p:cNvPr id="26" name="Объект 9"/>
          <p:cNvSpPr>
            <a:spLocks noGrp="1"/>
          </p:cNvSpPr>
          <p:nvPr>
            <p:ph idx="1"/>
          </p:nvPr>
        </p:nvSpPr>
        <p:spPr>
          <a:xfrm>
            <a:off x="3101548" y="1675018"/>
            <a:ext cx="2591620" cy="2810000"/>
          </a:xfrm>
        </p:spPr>
        <p:txBody>
          <a:bodyPr rtlCol="0"/>
          <a:lstStyle/>
          <a:p>
            <a:pPr rtl="0">
              <a:spcBef>
                <a:spcPts val="0"/>
              </a:spcBef>
              <a:spcAft>
                <a:spcPts val="2400"/>
              </a:spcAft>
            </a:pPr>
            <a:r>
              <a:rPr lang="ru-RU" sz="2000" noProof="1" smtClean="0">
                <a:solidFill>
                  <a:schemeClr val="tx1"/>
                </a:solidFill>
              </a:rPr>
              <a:t>проектирование</a:t>
            </a:r>
            <a:endParaRPr lang="ru-RU" noProof="1" smtClean="0">
              <a:solidFill>
                <a:schemeClr val="tx1"/>
              </a:solidFill>
            </a:endParaRPr>
          </a:p>
          <a:p>
            <a:pPr lvl="0">
              <a:spcBef>
                <a:spcPts val="0"/>
              </a:spcBef>
              <a:spcAft>
                <a:spcPts val="0"/>
              </a:spcAft>
            </a:pPr>
            <a:r>
              <a:rPr lang="ru-RU" sz="2200" noProof="1">
                <a:gradFill>
                  <a:gsLst>
                    <a:gs pos="15000">
                      <a:srgbClr val="0074AF"/>
                    </a:gs>
                    <a:gs pos="47000">
                      <a:srgbClr val="0074AF"/>
                    </a:gs>
                  </a:gsLst>
                  <a:lin ang="5400000" scaled="1"/>
                </a:gradFill>
              </a:rPr>
              <a:t>выбор оптимальных путей развития предмета, в том числе инструментов его изменений</a:t>
            </a:r>
            <a:endParaRPr lang="ru-RU" sz="2200" noProof="1">
              <a:gradFill>
                <a:gsLst>
                  <a:gs pos="15000">
                    <a:srgbClr val="0074AF"/>
                  </a:gs>
                  <a:gs pos="47000">
                    <a:srgbClr val="0074AF"/>
                  </a:gs>
                </a:gsLst>
                <a:lin ang="5400000" scaled="1"/>
              </a:gradFill>
            </a:endParaRPr>
          </a:p>
        </p:txBody>
      </p:sp>
      <p:sp>
        <p:nvSpPr>
          <p:cNvPr id="27" name="Прямоугольник 26"/>
          <p:cNvSpPr/>
          <p:nvPr/>
        </p:nvSpPr>
        <p:spPr>
          <a:xfrm>
            <a:off x="3324092"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28" name="Объект 9"/>
          <p:cNvSpPr>
            <a:spLocks noGrp="1"/>
          </p:cNvSpPr>
          <p:nvPr>
            <p:ph idx="1"/>
          </p:nvPr>
        </p:nvSpPr>
        <p:spPr>
          <a:xfrm>
            <a:off x="5915712" y="1675018"/>
            <a:ext cx="2591620" cy="2810000"/>
          </a:xfrm>
        </p:spPr>
        <p:txBody>
          <a:bodyPr rtlCol="0"/>
          <a:lstStyle/>
          <a:p>
            <a:pPr rtl="0">
              <a:spcBef>
                <a:spcPts val="0"/>
              </a:spcBef>
              <a:spcAft>
                <a:spcPts val="2400"/>
              </a:spcAft>
            </a:pPr>
            <a:r>
              <a:rPr lang="ru-RU" sz="2000" noProof="1" smtClean="0">
                <a:solidFill>
                  <a:schemeClr val="tx1"/>
                </a:solidFill>
              </a:rPr>
              <a:t>программирование</a:t>
            </a:r>
            <a:endParaRPr lang="ru-RU" noProof="1" smtClean="0">
              <a:solidFill>
                <a:schemeClr val="tx1"/>
              </a:solidFill>
            </a:endParaRPr>
          </a:p>
          <a:p>
            <a:pPr lvl="0">
              <a:spcBef>
                <a:spcPts val="0"/>
              </a:spcBef>
              <a:spcAft>
                <a:spcPts val="0"/>
              </a:spcAft>
            </a:pPr>
            <a:r>
              <a:rPr lang="ru-RU" sz="2200" noProof="1">
                <a:gradFill>
                  <a:gsLst>
                    <a:gs pos="15000">
                      <a:srgbClr val="0074AF"/>
                    </a:gs>
                    <a:gs pos="47000">
                      <a:srgbClr val="0074AF"/>
                    </a:gs>
                  </a:gsLst>
                  <a:lin ang="5400000" scaled="1"/>
                </a:gradFill>
              </a:rPr>
              <a:t>формирование проектных флэш-групп, готовых продвигаться по направлению к обозначенным результатам</a:t>
            </a:r>
            <a:endParaRPr lang="ru-RU" sz="2200" noProof="1">
              <a:gradFill>
                <a:gsLst>
                  <a:gs pos="15000">
                    <a:srgbClr val="0074AF"/>
                  </a:gs>
                  <a:gs pos="47000">
                    <a:srgbClr val="0074AF"/>
                  </a:gs>
                </a:gsLst>
                <a:lin ang="5400000" scaled="1"/>
              </a:gradFill>
            </a:endParaRPr>
          </a:p>
        </p:txBody>
      </p:sp>
      <p:sp>
        <p:nvSpPr>
          <p:cNvPr id="29" name="Прямоугольник 28"/>
          <p:cNvSpPr/>
          <p:nvPr/>
        </p:nvSpPr>
        <p:spPr>
          <a:xfrm>
            <a:off x="6138256"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0" name="Объект 9"/>
          <p:cNvSpPr>
            <a:spLocks noGrp="1"/>
          </p:cNvSpPr>
          <p:nvPr>
            <p:ph idx="1"/>
          </p:nvPr>
        </p:nvSpPr>
        <p:spPr>
          <a:xfrm>
            <a:off x="8729876" y="1675018"/>
            <a:ext cx="2591620" cy="2505301"/>
          </a:xfrm>
        </p:spPr>
        <p:txBody>
          <a:bodyPr rtlCol="0"/>
          <a:lstStyle/>
          <a:p>
            <a:pPr rtl="0">
              <a:spcBef>
                <a:spcPts val="0"/>
              </a:spcBef>
              <a:spcAft>
                <a:spcPts val="2400"/>
              </a:spcAft>
            </a:pPr>
            <a:r>
              <a:rPr lang="ru-RU" sz="2000" noProof="1" smtClean="0">
                <a:solidFill>
                  <a:schemeClr val="tx1"/>
                </a:solidFill>
              </a:rPr>
              <a:t>проекцирование</a:t>
            </a:r>
            <a:endParaRPr lang="ru-RU" noProof="1" smtClean="0">
              <a:solidFill>
                <a:schemeClr val="tx1"/>
              </a:solidFill>
            </a:endParaRPr>
          </a:p>
          <a:p>
            <a:pPr lvl="0">
              <a:spcBef>
                <a:spcPts val="0"/>
              </a:spcBef>
              <a:spcAft>
                <a:spcPts val="0"/>
              </a:spcAft>
            </a:pPr>
            <a:r>
              <a:rPr lang="ru-RU" sz="2200" noProof="1">
                <a:gradFill>
                  <a:gsLst>
                    <a:gs pos="15000">
                      <a:srgbClr val="0074AF"/>
                    </a:gs>
                    <a:gs pos="47000">
                      <a:srgbClr val="0074AF"/>
                    </a:gs>
                  </a:gsLst>
                  <a:lin ang="5400000" scaled="1"/>
                </a:gradFill>
              </a:rPr>
              <a:t>формирование коллективного языка и вариантов понимания обсуждаемого предмета</a:t>
            </a:r>
            <a:endParaRPr lang="ru-RU" sz="2200" noProof="1">
              <a:gradFill>
                <a:gsLst>
                  <a:gs pos="15000">
                    <a:srgbClr val="0074AF"/>
                  </a:gs>
                  <a:gs pos="47000">
                    <a:srgbClr val="0074AF"/>
                  </a:gs>
                </a:gsLst>
                <a:lin ang="5400000" scaled="1"/>
              </a:gradFill>
            </a:endParaRPr>
          </a:p>
        </p:txBody>
      </p:sp>
      <p:sp>
        <p:nvSpPr>
          <p:cNvPr id="31" name="Прямоугольник 30"/>
          <p:cNvSpPr/>
          <p:nvPr/>
        </p:nvSpPr>
        <p:spPr>
          <a:xfrm>
            <a:off x="8952420" y="2136740"/>
            <a:ext cx="2272537"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32" name="Текст 17"/>
          <p:cNvSpPr txBox="1">
            <a:spLocks/>
          </p:cNvSpPr>
          <p:nvPr/>
        </p:nvSpPr>
        <p:spPr>
          <a:xfrm>
            <a:off x="209005" y="4946740"/>
            <a:ext cx="11643360" cy="1540378"/>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ru-RU" b="0" noProof="1" smtClean="0">
                <a:solidFill>
                  <a:schemeClr val="bg2">
                    <a:lumMod val="75000"/>
                  </a:schemeClr>
                </a:solidFill>
              </a:rPr>
              <a:t>	</a:t>
            </a:r>
            <a:r>
              <a:rPr lang="ru-RU" noProof="1">
                <a:solidFill>
                  <a:srgbClr val="C00000"/>
                </a:solidFill>
                <a:latin typeface="Segoe UI Light"/>
                <a:cs typeface="Segoe UI Semilight" panose="020B0402040204020203" pitchFamily="34" charset="0"/>
              </a:rPr>
              <a:t>Задача форсайта </a:t>
            </a:r>
            <a:r>
              <a:rPr lang="ru-RU" noProof="1">
                <a:solidFill>
                  <a:srgbClr val="000000">
                    <a:lumMod val="85000"/>
                    <a:lumOff val="15000"/>
                  </a:srgbClr>
                </a:solidFill>
                <a:latin typeface="Segoe UI Light"/>
                <a:cs typeface="Segoe UI Semilight" panose="020B0402040204020203" pitchFamily="34" charset="0"/>
              </a:rPr>
              <a:t>– создать (сформулировать, сформировать) образ будущего и генеральный вектор развития, а также породить серию согласованных проектов и программ изменений (реализуемых различными заинтересованными сторонами) по достижению этого образа будущего.</a:t>
            </a:r>
            <a:endParaRPr lang="ru-RU" noProof="1">
              <a:solidFill>
                <a:srgbClr val="000000">
                  <a:lumMod val="85000"/>
                  <a:lumOff val="15000"/>
                </a:srgbClr>
              </a:solidFill>
              <a:latin typeface="Segoe UI Light"/>
              <a:cs typeface="Segoe UI Semilight" panose="020B0402040204020203" pitchFamily="34" charset="0"/>
            </a:endParaRPr>
          </a:p>
        </p:txBody>
      </p:sp>
    </p:spTree>
    <p:extLst>
      <p:ext uri="{BB962C8B-B14F-4D97-AF65-F5344CB8AC3E}">
        <p14:creationId xmlns:p14="http://schemas.microsoft.com/office/powerpoint/2010/main" val="20411496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13932 -4.44444E-6 L 1.04167E-6 -4.44444E-6 " pathEditMode="relative" rAng="0" ptsTypes="AA">
                                      <p:cBhvr>
                                        <p:cTn id="12" dur="500" fill="hold"/>
                                        <p:tgtEl>
                                          <p:spTgt spid="13"/>
                                        </p:tgtEl>
                                        <p:attrNameLst>
                                          <p:attrName>ppt_x</p:attrName>
                                          <p:attrName>ppt_y</p:attrName>
                                        </p:attrNameLst>
                                      </p:cBhvr>
                                      <p:rCtr x="6966" y="0"/>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8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8" dur="800" fill="hold"/>
                                        <p:tgtEl>
                                          <p:spTgt spid="26">
                                            <p:txEl>
                                              <p:pRg st="0" end="0"/>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0.13932 -4.44444E-6 L 1.04167E-6 -4.44444E-6 " pathEditMode="relative" rAng="0" ptsTypes="AA">
                                      <p:cBhvr>
                                        <p:cTn id="22" dur="500" fill="hold"/>
                                        <p:tgtEl>
                                          <p:spTgt spid="27"/>
                                        </p:tgtEl>
                                        <p:attrNameLst>
                                          <p:attrName>ppt_x</p:attrName>
                                          <p:attrName>ppt_y</p:attrName>
                                        </p:attrNameLst>
                                      </p:cBhvr>
                                      <p:rCtr x="6966" y="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8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28">
                                            <p:txEl>
                                              <p:pRg st="0" end="0"/>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0.13932 -4.44444E-6 L 1.04167E-6 -4.44444E-6 " pathEditMode="relative" rAng="0" ptsTypes="AA">
                                      <p:cBhvr>
                                        <p:cTn id="32" dur="500" fill="hold"/>
                                        <p:tgtEl>
                                          <p:spTgt spid="29"/>
                                        </p:tgtEl>
                                        <p:attrNameLst>
                                          <p:attrName>ppt_x</p:attrName>
                                          <p:attrName>ppt_y</p:attrName>
                                        </p:attrNameLst>
                                      </p:cBhvr>
                                      <p:rCtr x="6966" y="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8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8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63" presetClass="path" presetSubtype="0" accel="50000" decel="50000" fill="hold" grpId="1" nodeType="withEffect">
                                  <p:stCondLst>
                                    <p:cond delay="0"/>
                                  </p:stCondLst>
                                  <p:childTnLst>
                                    <p:animMotion origin="layout" path="M -0.13932 -4.44444E-6 L 1.04167E-6 -4.44444E-6 " pathEditMode="relative" rAng="0" ptsTypes="AA">
                                      <p:cBhvr>
                                        <p:cTn id="42" dur="500" fill="hold"/>
                                        <p:tgtEl>
                                          <p:spTgt spid="31"/>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animBg="1"/>
      <p:bldP spid="13" grpId="1" animBg="1"/>
      <p:bldP spid="26" grpId="0" uiExpand="1" build="p"/>
      <p:bldP spid="27" grpId="0" animBg="1"/>
      <p:bldP spid="27" grpId="1" animBg="1"/>
      <p:bldP spid="28" grpId="0" uiExpand="1" build="p"/>
      <p:bldP spid="29" grpId="0" animBg="1"/>
      <p:bldP spid="29" grpId="1" animBg="1"/>
      <p:bldP spid="30" grpId="0" uiExpand="1" build="p"/>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658" y="3493674"/>
            <a:ext cx="2377440" cy="757130"/>
          </a:xfrm>
        </p:spPr>
        <p:txBody>
          <a:bodyPr rtlCol="0"/>
          <a:lstStyle/>
          <a:p>
            <a:r>
              <a:rPr lang="ru-RU" sz="2400" dirty="0" err="1" smtClean="0">
                <a:latin typeface="Calibri" panose="020F0502020204030204" pitchFamily="34" charset="0"/>
                <a:ea typeface="Calibri" panose="020F0502020204030204" pitchFamily="34" charset="0"/>
                <a:cs typeface="Times New Roman" panose="02020603050405020304" pitchFamily="18" charset="0"/>
              </a:rPr>
              <a:t>Префорсайт</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a:t>
            </a:r>
            <a:r>
              <a:rPr lang="ru-RU" sz="2400" dirty="0" err="1">
                <a:latin typeface="Calibri" panose="020F0502020204030204" pitchFamily="34" charset="0"/>
                <a:ea typeface="Calibri" panose="020F0502020204030204" pitchFamily="34" charset="0"/>
                <a:cs typeface="Times New Roman" panose="02020603050405020304" pitchFamily="18" charset="0"/>
              </a:rPr>
              <a:t>Pre-Foresight</a:t>
            </a:r>
            <a:r>
              <a:rPr lang="ru-RU" sz="2400" dirty="0">
                <a:latin typeface="Calibri" panose="020F0502020204030204" pitchFamily="34" charset="0"/>
                <a:ea typeface="Calibri" panose="020F0502020204030204" pitchFamily="34" charset="0"/>
                <a:cs typeface="Times New Roman" panose="02020603050405020304" pitchFamily="18" charset="0"/>
              </a:rPr>
              <a:t>) </a:t>
            </a:r>
            <a:endParaRPr lang="ru-RU" noProof="1"/>
          </a:p>
        </p:txBody>
      </p:sp>
      <p:sp>
        <p:nvSpPr>
          <p:cNvPr id="3" name="Номер слайда 2"/>
          <p:cNvSpPr>
            <a:spLocks noGrp="1"/>
          </p:cNvSpPr>
          <p:nvPr>
            <p:ph type="sldNum" sz="quarter" idx="12"/>
          </p:nvPr>
        </p:nvSpPr>
        <p:spPr/>
        <p:txBody>
          <a:bodyPr rtlCol="0"/>
          <a:lstStyle/>
          <a:p>
            <a:pPr rtl="0"/>
            <a:fld id="{5AE1514C-5E56-4738-A1FF-4B1CFD2A3E36}" type="slidenum">
              <a:rPr lang="ru-RU" noProof="1" smtClean="0"/>
              <a:pPr rtl="0"/>
              <a:t>9</a:t>
            </a:fld>
            <a:endParaRPr lang="ru-RU" noProof="1"/>
          </a:p>
        </p:txBody>
      </p:sp>
      <p:sp>
        <p:nvSpPr>
          <p:cNvPr id="7" name="Объект 6"/>
          <p:cNvSpPr>
            <a:spLocks noGrp="1"/>
          </p:cNvSpPr>
          <p:nvPr>
            <p:ph idx="14"/>
          </p:nvPr>
        </p:nvSpPr>
        <p:spPr>
          <a:xfrm>
            <a:off x="2483635" y="3493673"/>
            <a:ext cx="2377440" cy="2050690"/>
          </a:xfrm>
        </p:spPr>
        <p:txBody>
          <a:bodyPr rtlCol="0"/>
          <a:lstStyle/>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Формирование группы  участников (</a:t>
            </a:r>
            <a:r>
              <a:rPr lang="ru-RU" sz="2400" dirty="0" err="1">
                <a:latin typeface="Calibri" panose="020F0502020204030204" pitchFamily="34" charset="0"/>
                <a:ea typeface="Calibri" panose="020F0502020204030204" pitchFamily="34" charset="0"/>
                <a:cs typeface="Times New Roman" panose="02020603050405020304" pitchFamily="18" charset="0"/>
              </a:rPr>
              <a:t>group</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err="1">
                <a:latin typeface="Calibri" panose="020F0502020204030204" pitchFamily="34" charset="0"/>
                <a:ea typeface="Calibri" panose="020F0502020204030204" pitchFamily="34" charset="0"/>
                <a:cs typeface="Times New Roman" panose="02020603050405020304" pitchFamily="18" charset="0"/>
              </a:rPr>
              <a:t>selection</a:t>
            </a:r>
            <a:r>
              <a:rPr lang="ru-RU" sz="2400" dirty="0">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Объект 7"/>
          <p:cNvSpPr>
            <a:spLocks noGrp="1"/>
          </p:cNvSpPr>
          <p:nvPr>
            <p:ph idx="15"/>
          </p:nvPr>
        </p:nvSpPr>
        <p:spPr>
          <a:xfrm>
            <a:off x="4898612" y="3493674"/>
            <a:ext cx="2377440" cy="424732"/>
          </a:xfrm>
        </p:spPr>
        <p:txBody>
          <a:bodyPr rtlCol="0"/>
          <a:lstStyle/>
          <a:p>
            <a:r>
              <a:rPr lang="ru-RU" sz="2400" dirty="0">
                <a:latin typeface="Calibri" panose="020F0502020204030204" pitchFamily="34" charset="0"/>
                <a:ea typeface="Calibri" panose="020F0502020204030204" pitchFamily="34" charset="0"/>
                <a:cs typeface="Times New Roman" panose="02020603050405020304" pitchFamily="18" charset="0"/>
              </a:rPr>
              <a:t>Генерация </a:t>
            </a:r>
            <a:endParaRPr lang="ru-RU" noProof="1"/>
          </a:p>
        </p:txBody>
      </p:sp>
      <p:sp>
        <p:nvSpPr>
          <p:cNvPr id="9" name="Объект 8"/>
          <p:cNvSpPr>
            <a:spLocks noGrp="1"/>
          </p:cNvSpPr>
          <p:nvPr>
            <p:ph idx="16"/>
          </p:nvPr>
        </p:nvSpPr>
        <p:spPr>
          <a:xfrm>
            <a:off x="7313589" y="3493674"/>
            <a:ext cx="2377440" cy="757130"/>
          </a:xfrm>
        </p:spPr>
        <p:txBody>
          <a:bodyPr rtlCol="0"/>
          <a:lstStyle/>
          <a:p>
            <a:r>
              <a:rPr lang="ru-RU" sz="2400" dirty="0">
                <a:latin typeface="Calibri" panose="020F0502020204030204" pitchFamily="34" charset="0"/>
                <a:ea typeface="Calibri" panose="020F0502020204030204" pitchFamily="34" charset="0"/>
                <a:cs typeface="Times New Roman" panose="02020603050405020304" pitchFamily="18" charset="0"/>
              </a:rPr>
              <a:t>Действия (</a:t>
            </a:r>
            <a:r>
              <a:rPr lang="ru-RU" sz="2400" dirty="0" err="1">
                <a:latin typeface="Calibri" panose="020F0502020204030204" pitchFamily="34" charset="0"/>
                <a:ea typeface="Calibri" panose="020F0502020204030204" pitchFamily="34" charset="0"/>
                <a:cs typeface="Times New Roman" panose="02020603050405020304" pitchFamily="18" charset="0"/>
              </a:rPr>
              <a:t>аction</a:t>
            </a:r>
            <a:r>
              <a:rPr lang="ru-RU" sz="2400" dirty="0">
                <a:latin typeface="Calibri" panose="020F0502020204030204" pitchFamily="34" charset="0"/>
                <a:ea typeface="Calibri" panose="020F0502020204030204" pitchFamily="34" charset="0"/>
                <a:cs typeface="Times New Roman" panose="02020603050405020304" pitchFamily="18" charset="0"/>
              </a:rPr>
              <a:t>)</a:t>
            </a:r>
            <a:endParaRPr lang="ru-RU" noProof="1"/>
          </a:p>
        </p:txBody>
      </p:sp>
      <p:sp>
        <p:nvSpPr>
          <p:cNvPr id="33" name="Объект 32"/>
          <p:cNvSpPr>
            <a:spLocks noGrp="1"/>
          </p:cNvSpPr>
          <p:nvPr>
            <p:ph idx="17"/>
          </p:nvPr>
        </p:nvSpPr>
        <p:spPr>
          <a:xfrm>
            <a:off x="9728566" y="3493674"/>
            <a:ext cx="2377440" cy="757130"/>
          </a:xfrm>
        </p:spPr>
        <p:txBody>
          <a:bodyPr rtlCol="0"/>
          <a:lstStyle/>
          <a:p>
            <a:r>
              <a:rPr lang="ru-RU" sz="2400" dirty="0" smtClean="0">
                <a:latin typeface="Calibri" panose="020F0502020204030204" pitchFamily="34" charset="0"/>
                <a:ea typeface="Calibri" panose="020F0502020204030204" pitchFamily="34" charset="0"/>
                <a:cs typeface="Times New Roman" panose="02020603050405020304" pitchFamily="18" charset="0"/>
              </a:rPr>
              <a:t>Обновление </a:t>
            </a:r>
            <a:r>
              <a:rPr lang="ru-RU" sz="2400" dirty="0">
                <a:latin typeface="Calibri" panose="020F0502020204030204" pitchFamily="34" charset="0"/>
                <a:ea typeface="Calibri" panose="020F0502020204030204" pitchFamily="34" charset="0"/>
                <a:cs typeface="Times New Roman" panose="02020603050405020304" pitchFamily="18" charset="0"/>
              </a:rPr>
              <a:t>(</a:t>
            </a:r>
            <a:r>
              <a:rPr lang="ru-RU" sz="2400" dirty="0" err="1">
                <a:latin typeface="Calibri" panose="020F0502020204030204" pitchFamily="34" charset="0"/>
                <a:ea typeface="Calibri" panose="020F0502020204030204" pitchFamily="34" charset="0"/>
                <a:cs typeface="Times New Roman" panose="02020603050405020304" pitchFamily="18" charset="0"/>
              </a:rPr>
              <a:t>renewal</a:t>
            </a:r>
            <a:r>
              <a:rPr lang="ru-RU" sz="2400" dirty="0">
                <a:latin typeface="Calibri" panose="020F0502020204030204" pitchFamily="34" charset="0"/>
                <a:ea typeface="Calibri" panose="020F0502020204030204" pitchFamily="34" charset="0"/>
                <a:cs typeface="Times New Roman" panose="02020603050405020304" pitchFamily="18" charset="0"/>
              </a:rPr>
              <a:t>)</a:t>
            </a:r>
            <a:endParaRPr lang="ru-RU" noProof="1"/>
          </a:p>
        </p:txBody>
      </p:sp>
      <p:sp>
        <p:nvSpPr>
          <p:cNvPr id="5" name="Текст 4"/>
          <p:cNvSpPr>
            <a:spLocks noGrp="1"/>
          </p:cNvSpPr>
          <p:nvPr>
            <p:ph type="body" sz="quarter" idx="13"/>
          </p:nvPr>
        </p:nvSpPr>
        <p:spPr>
          <a:xfrm>
            <a:off x="252548" y="470361"/>
            <a:ext cx="11686903" cy="978729"/>
          </a:xfrm>
        </p:spPr>
        <p:txBody>
          <a:bodyPr rtlCol="0"/>
          <a:lstStyle/>
          <a:p>
            <a:r>
              <a:rPr lang="ru-RU" b="1" noProof="1"/>
              <a:t>С точки зрения последовательности шагов в Rapid Foresight </a:t>
            </a:r>
            <a:r>
              <a:rPr lang="ru-RU" b="1" noProof="1"/>
              <a:t>выделяют </a:t>
            </a:r>
            <a:r>
              <a:rPr lang="ru-RU" b="1" noProof="1" smtClean="0"/>
              <a:t>следующие:</a:t>
            </a:r>
            <a:endParaRPr lang="ru-RU" b="1" noProof="1"/>
          </a:p>
        </p:txBody>
      </p:sp>
      <p:sp>
        <p:nvSpPr>
          <p:cNvPr id="47" name="Объект 46"/>
          <p:cNvSpPr>
            <a:spLocks noGrp="1"/>
          </p:cNvSpPr>
          <p:nvPr>
            <p:ph idx="18"/>
          </p:nvPr>
        </p:nvSpPr>
        <p:spPr/>
        <p:txBody>
          <a:bodyPr rtlCol="0"/>
          <a:lstStyle/>
          <a:p>
            <a:pPr rtl="0"/>
            <a:r>
              <a:rPr lang="ru-RU" noProof="1"/>
              <a:t>1</a:t>
            </a:r>
          </a:p>
        </p:txBody>
      </p:sp>
      <p:sp>
        <p:nvSpPr>
          <p:cNvPr id="48" name="Объект 47"/>
          <p:cNvSpPr>
            <a:spLocks noGrp="1"/>
          </p:cNvSpPr>
          <p:nvPr>
            <p:ph idx="19"/>
          </p:nvPr>
        </p:nvSpPr>
        <p:spPr/>
        <p:txBody>
          <a:bodyPr rtlCol="0"/>
          <a:lstStyle/>
          <a:p>
            <a:pPr rtl="0"/>
            <a:r>
              <a:rPr lang="ru-RU" noProof="1"/>
              <a:t>2</a:t>
            </a:r>
          </a:p>
        </p:txBody>
      </p:sp>
      <p:sp>
        <p:nvSpPr>
          <p:cNvPr id="49" name="Объект 48"/>
          <p:cNvSpPr>
            <a:spLocks noGrp="1"/>
          </p:cNvSpPr>
          <p:nvPr>
            <p:ph idx="20"/>
          </p:nvPr>
        </p:nvSpPr>
        <p:spPr/>
        <p:txBody>
          <a:bodyPr rtlCol="0"/>
          <a:lstStyle/>
          <a:p>
            <a:pPr rtl="0"/>
            <a:r>
              <a:rPr lang="ru-RU" noProof="1"/>
              <a:t>3</a:t>
            </a:r>
          </a:p>
        </p:txBody>
      </p:sp>
      <p:sp>
        <p:nvSpPr>
          <p:cNvPr id="50" name="Объект 49"/>
          <p:cNvSpPr>
            <a:spLocks noGrp="1"/>
          </p:cNvSpPr>
          <p:nvPr>
            <p:ph idx="21"/>
          </p:nvPr>
        </p:nvSpPr>
        <p:spPr/>
        <p:txBody>
          <a:bodyPr rtlCol="0"/>
          <a:lstStyle/>
          <a:p>
            <a:pPr rtl="0"/>
            <a:r>
              <a:rPr lang="ru-RU" noProof="1"/>
              <a:t>4</a:t>
            </a:r>
          </a:p>
        </p:txBody>
      </p:sp>
      <p:sp>
        <p:nvSpPr>
          <p:cNvPr id="51" name="Объект 50"/>
          <p:cNvSpPr>
            <a:spLocks noGrp="1"/>
          </p:cNvSpPr>
          <p:nvPr>
            <p:ph idx="22"/>
          </p:nvPr>
        </p:nvSpPr>
        <p:spPr/>
        <p:txBody>
          <a:bodyPr rtlCol="0"/>
          <a:lstStyle/>
          <a:p>
            <a:pPr rtl="0"/>
            <a:r>
              <a:rPr lang="ru-RU" noProof="1"/>
              <a:t>5</a:t>
            </a:r>
          </a:p>
        </p:txBody>
      </p:sp>
    </p:spTree>
    <p:extLst>
      <p:ext uri="{BB962C8B-B14F-4D97-AF65-F5344CB8AC3E}">
        <p14:creationId xmlns:p14="http://schemas.microsoft.com/office/powerpoint/2010/main" val="354656439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Создание истории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8384585_TF16401425" id="{4FFF853C-F0E9-4B05-9CA1-10297EE6468B}" vid="{02125B37-770C-4DA6-8E58-EF00A86C7FC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E6351-E64A-42DD-A554-7DF752222129}">
  <ds:schemaRefs>
    <ds:schemaRef ds:uri="http://purl.org/dc/terms/"/>
    <ds:schemaRef ds:uri="http://schemas.microsoft.com/office/2006/documentManagement/types"/>
    <ds:schemaRef ds:uri="71af3243-3dd4-4a8d-8c0d-dd76da1f02a5"/>
    <ds:schemaRef ds:uri="16c05727-aa75-4e4a-9b5f-8a80a1165891"/>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3.xml><?xml version="1.0" encoding="utf-8"?>
<ds:datastoreItem xmlns:ds="http://schemas.openxmlformats.org/officeDocument/2006/customXml" ds:itemID="{B1C2FF92-1ACE-4D23-9586-85906FF02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Эффективные презентации</Template>
  <TotalTime>0</TotalTime>
  <Words>2058</Words>
  <Application>Microsoft Office PowerPoint</Application>
  <PresentationFormat>Широкоэкранный</PresentationFormat>
  <Paragraphs>220</Paragraphs>
  <Slides>31</Slides>
  <Notes>28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31</vt:i4>
      </vt:variant>
    </vt:vector>
  </HeadingPairs>
  <TitlesOfParts>
    <vt:vector size="42" baseType="lpstr">
      <vt:lpstr>Arial</vt:lpstr>
      <vt:lpstr>Arial Black</vt:lpstr>
      <vt:lpstr>Calibri</vt:lpstr>
      <vt:lpstr>Segoe UI</vt:lpstr>
      <vt:lpstr>Segoe UI Black</vt:lpstr>
      <vt:lpstr>Segoe UI Light</vt:lpstr>
      <vt:lpstr>Segoe UI Semibold</vt:lpstr>
      <vt:lpstr>Segoe UI Semilight</vt:lpstr>
      <vt:lpstr>Times New Roman</vt:lpstr>
      <vt:lpstr>Wingdings</vt:lpstr>
      <vt:lpstr>Создание истории Neal Creative</vt:lpstr>
      <vt:lpstr>7. МЕТОДИКА RAPID FORESIGHT В ПРОЕКТОМ УПРАВЛЕНИИ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Задача этого такта — уточнение предмета работы,  фокуса внимания, границ рассмотрения предмета (темы обсуждения).  Часто группа требует от модератора установления этих границ. Но если планом сессии не предусмотрено жесткое определение границ работы, то необходимо побудить группу сделать это самостоятельно.  При этом модератор указывает, что не стоит искать единственно верного определения объекта —  достаточно согласия участников «здесь и сейчас» в рамках групповой работы.   Этот этап является ключевым для того, чтобы обсуждение группой предмета в целом и каждое предложение группы в част- ности имели отношение к предмету разговора, а не к смежным с ним предметам или предметам, находящимся на несколько уровней выше или ниже.</vt:lpstr>
      <vt:lpstr>Задачей этого такта является создание описания среды, направлений и динамики ее изменения, а также факторов, на это влияющих. Тренд является базовой и организующей сущностью форсайта.   «Начальные» тренды фиксируют «отправную точку» форсайта, а развитие этих трендов (и производных от них явлений) на карте времени задает ориентиры процесса наполнения форсайта.  Остальные объекты вносятся на карту только относительно трендов как значимая точка развития или кульминация тренда, или как «ответ на вызов», задаваемый трендом.   По этой причине на карте не может быть карточек вне трендов (кроме карточек в поле «очевидное-невероятное»).</vt:lpstr>
      <vt:lpstr>Задачей этого такта является определение перечня участников, действующих в пространстве объекта и темы форсайта. как правило, перечень субъектов выписывается отдельно на флипчарт рядом с картой будущего.  Результатом является нахождение участниками себя в этом перечне субъектов, а также выделение тех субъектов, кто реально действует на данной карте будущего, имеет выраженную позицию, зависит от того, как будет развиваться ситуация.</vt:lpstr>
      <vt:lpstr>Задачей этого такта является выявление и понимание участниками сессии реалистичных и вероятных ситуаций, которые либо открывают перед ними «окна возможностей», либо уничтожают возможность существования и действия в пространстве данного форсайта.  Результатом этого такта является выявление мест на карте будущего, по поводу которых у большинства участников есть согласие в необходимости изменений. По сути это является важнейшим тактом для достижения группой коллективного видения карты будущего.</vt:lpstr>
      <vt:lpstr>Задачей этого такта является описать критические события, которые могут переломить ход трендов, стартовать новые тренды и зафиксировать вызовы для субъектов данного пространства форсайта.   Результатом является понимание и согласие участников по поводу вероятности и вида критических изменений, которые могут в будущем изменить данный объект форсайта.  Событие — это одномоментное явление, выражающее кульминацию какого-либо тренда, его точку перелома — маркер, размещаемый в таких точках «перелома».</vt:lpstr>
      <vt:lpstr>Задачей этого такта является детальное насыщение описываемой среды (объекта форсайта) элементами деятельности и понимание, как именно эта деятельность реализуется.   Результатом данного такта является понимание, какая часть объекта «закрыта» различными элементами деятельности, а где находятся пока пустые зоны.</vt:lpstr>
      <vt:lpstr>Задачей этого такта является формирование коллективного представления о будущем или о нескольких вариантах будущего.   Результат такта — картина (образ) будущего, удовлетворяющая ожиданиям группы.</vt:lpstr>
      <vt:lpstr>Задачей этого такта является создание связанного множества изменений, позволяющих субъектам перейти в желаемое будущее из текущего состояния. В зависимости от общей цели форсайт- сессии и имеющегося времени результатом данного такта могут быть: перечень инициатив, перечень проектов или прообраз дорожной карты.  Такт можно рассматривать в качестве самостоятельной сессии проектировки, которая состоит из нескольких подтактов:  •  генерация возможных проектных инициатив;  •  презентация и критика идей проектов;  •  поиск дополнений, взаимовлияний между проектами;  •  выставление приоритетов ранжированием или ставками участников;  •  определение логической последовательности проектов и размещение проектов на карте/под картой.</vt:lpstr>
      <vt:lpstr>Презентация PowerPoint</vt:lpstr>
      <vt:lpstr>В техническую фиксацию работы группы входят: </vt:lpstr>
      <vt:lpstr>Спасибо за внимание!</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2020-12-20T07:23:02Z</dcterms:created>
  <dcterms:modified xsi:type="dcterms:W3CDTF">2020-12-20T11:31:23Z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